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handoutMasterIdLst>
    <p:handoutMasterId r:id="rId63"/>
  </p:handoutMasterIdLst>
  <p:sldIdLst>
    <p:sldId id="2922" r:id="rId2"/>
    <p:sldId id="3451" r:id="rId3"/>
    <p:sldId id="3007" r:id="rId4"/>
    <p:sldId id="3073" r:id="rId5"/>
    <p:sldId id="3454" r:id="rId6"/>
    <p:sldId id="3202" r:id="rId7"/>
    <p:sldId id="3456" r:id="rId8"/>
    <p:sldId id="3150" r:id="rId9"/>
    <p:sldId id="3201" r:id="rId10"/>
    <p:sldId id="3039" r:id="rId11"/>
    <p:sldId id="3164" r:id="rId12"/>
    <p:sldId id="3262" r:id="rId13"/>
    <p:sldId id="3127" r:id="rId14"/>
    <p:sldId id="3109" r:id="rId15"/>
    <p:sldId id="3153" r:id="rId16"/>
    <p:sldId id="3265" r:id="rId17"/>
    <p:sldId id="3068" r:id="rId18"/>
    <p:sldId id="3069" r:id="rId19"/>
    <p:sldId id="3321" r:id="rId20"/>
    <p:sldId id="3395" r:id="rId21"/>
    <p:sldId id="3322" r:id="rId22"/>
    <p:sldId id="3323" r:id="rId23"/>
    <p:sldId id="3324" r:id="rId24"/>
    <p:sldId id="3467" r:id="rId25"/>
    <p:sldId id="3325" r:id="rId26"/>
    <p:sldId id="3326" r:id="rId27"/>
    <p:sldId id="3465" r:id="rId28"/>
    <p:sldId id="3328" r:id="rId29"/>
    <p:sldId id="3330" r:id="rId30"/>
    <p:sldId id="3466" r:id="rId31"/>
    <p:sldId id="3415" r:id="rId32"/>
    <p:sldId id="3332" r:id="rId33"/>
    <p:sldId id="3329" r:id="rId34"/>
    <p:sldId id="3335" r:id="rId35"/>
    <p:sldId id="3336" r:id="rId36"/>
    <p:sldId id="3434" r:id="rId37"/>
    <p:sldId id="3403" r:id="rId38"/>
    <p:sldId id="3337" r:id="rId39"/>
    <p:sldId id="3462" r:id="rId40"/>
    <p:sldId id="3339" r:id="rId41"/>
    <p:sldId id="3340" r:id="rId42"/>
    <p:sldId id="3341" r:id="rId43"/>
    <p:sldId id="3468" r:id="rId44"/>
    <p:sldId id="3347" r:id="rId45"/>
    <p:sldId id="3419" r:id="rId46"/>
    <p:sldId id="3420" r:id="rId47"/>
    <p:sldId id="3348" r:id="rId48"/>
    <p:sldId id="3421" r:id="rId49"/>
    <p:sldId id="3471" r:id="rId50"/>
    <p:sldId id="3423" r:id="rId51"/>
    <p:sldId id="3414" r:id="rId52"/>
    <p:sldId id="3422" r:id="rId53"/>
    <p:sldId id="3357" r:id="rId54"/>
    <p:sldId id="3358" r:id="rId55"/>
    <p:sldId id="3361" r:id="rId56"/>
    <p:sldId id="3424" r:id="rId57"/>
    <p:sldId id="3275" r:id="rId58"/>
    <p:sldId id="3279" r:id="rId59"/>
    <p:sldId id="3280" r:id="rId60"/>
    <p:sldId id="3277" r:id="rId61"/>
  </p:sldIdLst>
  <p:sldSz cx="10058400" cy="7772400"/>
  <p:notesSz cx="7102475" cy="9388475"/>
  <p:defaultTextStyle>
    <a:defPPr>
      <a:defRPr lang="en-US"/>
    </a:defPPr>
    <a:lvl1pPr marL="0" algn="l" defTabSz="1015927" rtl="0" eaLnBrk="1" latinLnBrk="0" hangingPunct="1">
      <a:defRPr sz="2000" kern="1200">
        <a:solidFill>
          <a:schemeClr val="tx1"/>
        </a:solidFill>
        <a:latin typeface="+mn-lt"/>
        <a:ea typeface="+mn-ea"/>
        <a:cs typeface="+mn-cs"/>
      </a:defRPr>
    </a:lvl1pPr>
    <a:lvl2pPr marL="507962" algn="l" defTabSz="1015927" rtl="0" eaLnBrk="1" latinLnBrk="0" hangingPunct="1">
      <a:defRPr sz="2000" kern="1200">
        <a:solidFill>
          <a:schemeClr val="tx1"/>
        </a:solidFill>
        <a:latin typeface="+mn-lt"/>
        <a:ea typeface="+mn-ea"/>
        <a:cs typeface="+mn-cs"/>
      </a:defRPr>
    </a:lvl2pPr>
    <a:lvl3pPr marL="1015927" algn="l" defTabSz="1015927" rtl="0" eaLnBrk="1" latinLnBrk="0" hangingPunct="1">
      <a:defRPr sz="2000" kern="1200">
        <a:solidFill>
          <a:schemeClr val="tx1"/>
        </a:solidFill>
        <a:latin typeface="+mn-lt"/>
        <a:ea typeface="+mn-ea"/>
        <a:cs typeface="+mn-cs"/>
      </a:defRPr>
    </a:lvl3pPr>
    <a:lvl4pPr marL="1523882" algn="l" defTabSz="1015927" rtl="0" eaLnBrk="1" latinLnBrk="0" hangingPunct="1">
      <a:defRPr sz="2000" kern="1200">
        <a:solidFill>
          <a:schemeClr val="tx1"/>
        </a:solidFill>
        <a:latin typeface="+mn-lt"/>
        <a:ea typeface="+mn-ea"/>
        <a:cs typeface="+mn-cs"/>
      </a:defRPr>
    </a:lvl4pPr>
    <a:lvl5pPr marL="2031842" algn="l" defTabSz="1015927" rtl="0" eaLnBrk="1" latinLnBrk="0" hangingPunct="1">
      <a:defRPr sz="2000" kern="1200">
        <a:solidFill>
          <a:schemeClr val="tx1"/>
        </a:solidFill>
        <a:latin typeface="+mn-lt"/>
        <a:ea typeface="+mn-ea"/>
        <a:cs typeface="+mn-cs"/>
      </a:defRPr>
    </a:lvl5pPr>
    <a:lvl6pPr marL="2539800" algn="l" defTabSz="1015927" rtl="0" eaLnBrk="1" latinLnBrk="0" hangingPunct="1">
      <a:defRPr sz="2000" kern="1200">
        <a:solidFill>
          <a:schemeClr val="tx1"/>
        </a:solidFill>
        <a:latin typeface="+mn-lt"/>
        <a:ea typeface="+mn-ea"/>
        <a:cs typeface="+mn-cs"/>
      </a:defRPr>
    </a:lvl6pPr>
    <a:lvl7pPr marL="3047759" algn="l" defTabSz="1015927" rtl="0" eaLnBrk="1" latinLnBrk="0" hangingPunct="1">
      <a:defRPr sz="2000" kern="1200">
        <a:solidFill>
          <a:schemeClr val="tx1"/>
        </a:solidFill>
        <a:latin typeface="+mn-lt"/>
        <a:ea typeface="+mn-ea"/>
        <a:cs typeface="+mn-cs"/>
      </a:defRPr>
    </a:lvl7pPr>
    <a:lvl8pPr marL="3555720" algn="l" defTabSz="1015927" rtl="0" eaLnBrk="1" latinLnBrk="0" hangingPunct="1">
      <a:defRPr sz="2000" kern="1200">
        <a:solidFill>
          <a:schemeClr val="tx1"/>
        </a:solidFill>
        <a:latin typeface="+mn-lt"/>
        <a:ea typeface="+mn-ea"/>
        <a:cs typeface="+mn-cs"/>
      </a:defRPr>
    </a:lvl8pPr>
    <a:lvl9pPr marL="4063681" algn="l" defTabSz="1015927" rtl="0" eaLnBrk="1" latinLnBrk="0" hangingPunct="1">
      <a:defRPr sz="20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64445953-5F44-4507-A0F9-323D78990778}">
          <p14:sldIdLst>
            <p14:sldId id="2922"/>
            <p14:sldId id="3451"/>
            <p14:sldId id="3007"/>
            <p14:sldId id="3073"/>
            <p14:sldId id="3454"/>
            <p14:sldId id="3202"/>
            <p14:sldId id="3456"/>
            <p14:sldId id="3150"/>
            <p14:sldId id="3201"/>
          </p14:sldIdLst>
        </p14:section>
        <p14:section name="Two Reasons Why Change Efforts Fail" id="{396411B6-7BEB-4339-B7A1-E3882D5E35AD}">
          <p14:sldIdLst>
            <p14:sldId id="3039"/>
            <p14:sldId id="3164"/>
            <p14:sldId id="3262"/>
            <p14:sldId id="3127"/>
            <p14:sldId id="3109"/>
            <p14:sldId id="3153"/>
          </p14:sldIdLst>
        </p14:section>
        <p14:section name="The Change Formula" id="{AEB5D1DF-C370-46EA-A4F3-45FED0D2B033}">
          <p14:sldIdLst>
            <p14:sldId id="3265"/>
            <p14:sldId id="3068"/>
            <p14:sldId id="3069"/>
          </p14:sldIdLst>
        </p14:section>
        <p14:section name="Increase the Power of Your Change Efforts" id="{AB1570B2-A0A9-4BAD-84FE-ECB1DE85F8F7}">
          <p14:sldIdLst>
            <p14:sldId id="3321"/>
            <p14:sldId id="3395"/>
            <p14:sldId id="3322"/>
            <p14:sldId id="3323"/>
            <p14:sldId id="3324"/>
            <p14:sldId id="3467"/>
            <p14:sldId id="3325"/>
            <p14:sldId id="3326"/>
            <p14:sldId id="3465"/>
            <p14:sldId id="3328"/>
            <p14:sldId id="3330"/>
            <p14:sldId id="3466"/>
            <p14:sldId id="3415"/>
            <p14:sldId id="3332"/>
            <p14:sldId id="3329"/>
            <p14:sldId id="3335"/>
            <p14:sldId id="3336"/>
            <p14:sldId id="3434"/>
          </p14:sldIdLst>
        </p14:section>
        <p14:section name="Minimize resistance to change" id="{BEE8516C-99FB-447F-9375-CBDE30B68143}">
          <p14:sldIdLst>
            <p14:sldId id="3403"/>
            <p14:sldId id="3337"/>
            <p14:sldId id="3462"/>
            <p14:sldId id="3339"/>
            <p14:sldId id="3340"/>
            <p14:sldId id="3341"/>
            <p14:sldId id="3468"/>
            <p14:sldId id="3347"/>
            <p14:sldId id="3419"/>
            <p14:sldId id="3420"/>
            <p14:sldId id="3348"/>
            <p14:sldId id="3421"/>
            <p14:sldId id="3471"/>
            <p14:sldId id="3423"/>
            <p14:sldId id="3414"/>
            <p14:sldId id="3422"/>
            <p14:sldId id="3357"/>
            <p14:sldId id="3358"/>
            <p14:sldId id="3361"/>
            <p14:sldId id="3424"/>
          </p14:sldIdLst>
        </p14:section>
        <p14:section name="Conclusion" id="{CE5927AE-BAA4-4F5B-99BA-1CDAAA82BB02}">
          <p14:sldIdLst>
            <p14:sldId id="3275"/>
            <p14:sldId id="3279"/>
            <p14:sldId id="3280"/>
            <p14:sldId id="3277"/>
          </p14:sldIdLst>
        </p14:section>
        <p14:section name="Offer" id="{353D88BB-65F7-4FF4-A796-7D7ACA7BACBA}">
          <p14:sldIdLst/>
        </p14:section>
        <p14:section name="Extra Slides" id="{79DE9BAC-C85C-461C-8DCF-EF9633CD904A}">
          <p14:sldIdLst/>
        </p14:section>
        <p14:section name="Change slides" id="{550DCB04-8EDA-4369-B9E4-746CB57D4E40}">
          <p14:sldIdLst/>
        </p14:section>
        <p14:section name="Untitled Section" id="{90074B43-978F-4445-8E78-E93F637BAF03}">
          <p14:sldIdLst/>
        </p14:section>
        <p14:section name="Extra Slides" id="{9A8276ED-E69D-416F-BFB3-A88732AC938E}">
          <p14:sldIdLst/>
        </p14:section>
      </p14:sectionLst>
    </p:ext>
    <p:ext uri="{EFAFB233-063F-42B5-8137-9DF3F51BA10A}">
      <p15:sldGuideLst xmlns:p15="http://schemas.microsoft.com/office/powerpoint/2012/main" xmlns="">
        <p15:guide id="1" orient="horz" pos="2448" userDrawn="1">
          <p15:clr>
            <a:srgbClr val="A4A3A4"/>
          </p15:clr>
        </p15:guide>
        <p15:guide id="2" pos="3168" userDrawn="1">
          <p15:clr>
            <a:srgbClr val="A4A3A4"/>
          </p15:clr>
        </p15:guide>
      </p15:sldGuideLst>
    </p:ext>
    <p:ext uri="{2D200454-40CA-4A62-9FC3-DE9A4176ACB9}">
      <p15:notesGuideLst xmlns:p15="http://schemas.microsoft.com/office/powerpoint/2012/main" xmlns="">
        <p15:guide id="1" orient="horz" pos="2976" userDrawn="1">
          <p15:clr>
            <a:srgbClr val="A4A3A4"/>
          </p15:clr>
        </p15:guide>
        <p15:guide id="2" pos="2256"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oniamyrick" initials="sm" lastIdx="1" clrIdx="0"/>
  <p:cmAuthor id="1" name="Bill Silverman" initials="BS"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08446"/>
    <a:srgbClr val="FFB036"/>
    <a:srgbClr val="FFAF42"/>
    <a:srgbClr val="FCB040"/>
    <a:srgbClr val="FFC000"/>
    <a:srgbClr val="FCA302"/>
    <a:srgbClr val="EA841D"/>
    <a:srgbClr val="22B14E"/>
    <a:srgbClr val="33CC33"/>
    <a:srgbClr val="FDAC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7" autoAdjust="0"/>
    <p:restoredTop sz="82704" autoAdjust="0"/>
  </p:normalViewPr>
  <p:slideViewPr>
    <p:cSldViewPr>
      <p:cViewPr varScale="1">
        <p:scale>
          <a:sx n="78" d="100"/>
          <a:sy n="78" d="100"/>
        </p:scale>
        <p:origin x="-2184" y="-104"/>
      </p:cViewPr>
      <p:guideLst>
        <p:guide orient="horz" pos="2448"/>
        <p:guide pos="3168"/>
      </p:guideLst>
    </p:cSldViewPr>
  </p:slideViewPr>
  <p:notesTextViewPr>
    <p:cViewPr>
      <p:scale>
        <a:sx n="125" d="100"/>
        <a:sy n="125" d="100"/>
      </p:scale>
      <p:origin x="0" y="0"/>
    </p:cViewPr>
  </p:notesTextViewPr>
  <p:sorterViewPr>
    <p:cViewPr varScale="1">
      <p:scale>
        <a:sx n="1" d="1"/>
        <a:sy n="1" d="1"/>
      </p:scale>
      <p:origin x="0" y="-23208"/>
    </p:cViewPr>
  </p:sorterViewPr>
  <p:notesViewPr>
    <p:cSldViewPr>
      <p:cViewPr varScale="1">
        <p:scale>
          <a:sx n="63" d="100"/>
          <a:sy n="63" d="100"/>
        </p:scale>
        <p:origin x="2280" y="86"/>
      </p:cViewPr>
      <p:guideLst>
        <p:guide orient="horz" pos="2976"/>
        <p:guide pos="225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handoutMaster" Target="handoutMasters/handoutMaster1.xml"/><Relationship Id="rId64" Type="http://schemas.openxmlformats.org/officeDocument/2006/relationships/printerSettings" Target="printerSettings/printerSettings1.bin"/><Relationship Id="rId65" Type="http://schemas.openxmlformats.org/officeDocument/2006/relationships/commentAuthors" Target="commentAuthors.xml"/><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214C1E-4970-4121-8646-F035EFC987CF}" type="doc">
      <dgm:prSet loTypeId="urn:microsoft.com/office/officeart/2005/8/layout/orgChart1" loCatId="hierarchy" qsTypeId="urn:microsoft.com/office/officeart/2005/8/quickstyle/simple5" qsCatId="simple" csTypeId="urn:microsoft.com/office/officeart/2005/8/colors/colorful3" csCatId="colorful" phldr="1"/>
      <dgm:spPr/>
      <dgm:t>
        <a:bodyPr/>
        <a:lstStyle/>
        <a:p>
          <a:endParaRPr lang="en-US"/>
        </a:p>
      </dgm:t>
    </dgm:pt>
    <dgm:pt modelId="{07650AB1-F517-48D6-A43A-D29B6CF3D7DD}">
      <dgm:prSet phldrT="[Text]" custT="1"/>
      <dgm:spPr>
        <a:solidFill>
          <a:schemeClr val="accent5">
            <a:lumMod val="75000"/>
          </a:schemeClr>
        </a:solidFill>
      </dgm:spPr>
      <dgm:t>
        <a:bodyPr/>
        <a:lstStyle/>
        <a:p>
          <a:r>
            <a:rPr lang="en-US" sz="4000" dirty="0"/>
            <a:t>Frank</a:t>
          </a:r>
        </a:p>
      </dgm:t>
    </dgm:pt>
    <dgm:pt modelId="{376F36A0-1738-485A-800C-863D98DD1A3B}" type="parTrans" cxnId="{D3711BCC-5A60-4D42-A52C-8DAC113E6064}">
      <dgm:prSet/>
      <dgm:spPr/>
      <dgm:t>
        <a:bodyPr/>
        <a:lstStyle/>
        <a:p>
          <a:endParaRPr lang="en-US" sz="1800"/>
        </a:p>
      </dgm:t>
    </dgm:pt>
    <dgm:pt modelId="{2443A0AF-1E6A-4F56-AF10-6315ED366BD3}" type="sibTrans" cxnId="{D3711BCC-5A60-4D42-A52C-8DAC113E6064}">
      <dgm:prSet/>
      <dgm:spPr/>
      <dgm:t>
        <a:bodyPr/>
        <a:lstStyle/>
        <a:p>
          <a:endParaRPr lang="en-US" sz="1800"/>
        </a:p>
      </dgm:t>
    </dgm:pt>
    <dgm:pt modelId="{2132C543-2BF1-4898-AE58-E327924E27D3}">
      <dgm:prSet phldrT="[Text]" custT="1"/>
      <dgm:spPr>
        <a:solidFill>
          <a:srgbClr val="FFFF66"/>
        </a:solidFill>
      </dgm:spPr>
      <dgm:t>
        <a:bodyPr/>
        <a:lstStyle/>
        <a:p>
          <a:r>
            <a:rPr lang="en-US" sz="2400" dirty="0">
              <a:solidFill>
                <a:schemeClr val="tx1">
                  <a:lumMod val="75000"/>
                  <a:lumOff val="25000"/>
                </a:schemeClr>
              </a:solidFill>
            </a:rPr>
            <a:t>Operations </a:t>
          </a:r>
        </a:p>
      </dgm:t>
    </dgm:pt>
    <dgm:pt modelId="{F7DB9325-CBC2-4369-807A-7BB953335B08}" type="parTrans" cxnId="{4BFF7B00-5A8A-46A5-9B2B-A26558432F26}">
      <dgm:prSet/>
      <dgm:spPr/>
      <dgm:t>
        <a:bodyPr/>
        <a:lstStyle/>
        <a:p>
          <a:endParaRPr lang="en-US" sz="1800"/>
        </a:p>
      </dgm:t>
    </dgm:pt>
    <dgm:pt modelId="{F27F5E7E-6665-4194-A550-C7CF8C26CA33}" type="sibTrans" cxnId="{4BFF7B00-5A8A-46A5-9B2B-A26558432F26}">
      <dgm:prSet/>
      <dgm:spPr/>
      <dgm:t>
        <a:bodyPr/>
        <a:lstStyle/>
        <a:p>
          <a:endParaRPr lang="en-US" sz="1800"/>
        </a:p>
      </dgm:t>
    </dgm:pt>
    <dgm:pt modelId="{CC684BDB-E651-4A16-BEE4-74ED3BEDEC86}">
      <dgm:prSet custT="1"/>
      <dgm:spPr>
        <a:solidFill>
          <a:srgbClr val="FFFF66"/>
        </a:solidFill>
      </dgm:spPr>
      <dgm:t>
        <a:bodyPr/>
        <a:lstStyle/>
        <a:p>
          <a:r>
            <a:rPr lang="en-US" sz="2400" dirty="0">
              <a:solidFill>
                <a:schemeClr val="tx1">
                  <a:lumMod val="75000"/>
                  <a:lumOff val="25000"/>
                </a:schemeClr>
              </a:solidFill>
            </a:rPr>
            <a:t>Sales </a:t>
          </a:r>
        </a:p>
      </dgm:t>
    </dgm:pt>
    <dgm:pt modelId="{E23055D4-C188-4B5B-9B7E-58200032F81B}" type="parTrans" cxnId="{3804D059-9239-4669-B61B-5677EA41B3F6}">
      <dgm:prSet/>
      <dgm:spPr/>
      <dgm:t>
        <a:bodyPr/>
        <a:lstStyle/>
        <a:p>
          <a:endParaRPr lang="en-US" sz="1800"/>
        </a:p>
      </dgm:t>
    </dgm:pt>
    <dgm:pt modelId="{8EF9F275-2AC2-44CB-9DD7-8099E29CAB50}" type="sibTrans" cxnId="{3804D059-9239-4669-B61B-5677EA41B3F6}">
      <dgm:prSet/>
      <dgm:spPr/>
      <dgm:t>
        <a:bodyPr/>
        <a:lstStyle/>
        <a:p>
          <a:endParaRPr lang="en-US" sz="1800"/>
        </a:p>
      </dgm:t>
    </dgm:pt>
    <dgm:pt modelId="{8A0C5E78-3BC2-47B3-92F4-5D0E0C84F149}">
      <dgm:prSet phldrT="[Text]" custT="1"/>
      <dgm:spPr>
        <a:solidFill>
          <a:srgbClr val="FFFF66"/>
        </a:solidFill>
      </dgm:spPr>
      <dgm:t>
        <a:bodyPr/>
        <a:lstStyle/>
        <a:p>
          <a:r>
            <a:rPr lang="en-US" sz="2400" dirty="0">
              <a:solidFill>
                <a:schemeClr val="tx1">
                  <a:lumMod val="75000"/>
                  <a:lumOff val="25000"/>
                </a:schemeClr>
              </a:solidFill>
            </a:rPr>
            <a:t>Office</a:t>
          </a:r>
        </a:p>
      </dgm:t>
    </dgm:pt>
    <dgm:pt modelId="{7754A83C-A93F-43B4-9E85-66D677B14EF4}" type="parTrans" cxnId="{A2BFA272-B164-4304-8639-7813463793C6}">
      <dgm:prSet/>
      <dgm:spPr/>
      <dgm:t>
        <a:bodyPr/>
        <a:lstStyle/>
        <a:p>
          <a:endParaRPr lang="en-US" sz="1800"/>
        </a:p>
      </dgm:t>
    </dgm:pt>
    <dgm:pt modelId="{603AA06B-696F-43D6-BC1A-B269BE0E3010}" type="sibTrans" cxnId="{A2BFA272-B164-4304-8639-7813463793C6}">
      <dgm:prSet/>
      <dgm:spPr/>
      <dgm:t>
        <a:bodyPr/>
        <a:lstStyle/>
        <a:p>
          <a:endParaRPr lang="en-US" sz="1800"/>
        </a:p>
      </dgm:t>
    </dgm:pt>
    <dgm:pt modelId="{28840094-F2D9-45EF-B848-9B66EA3BD0CE}">
      <dgm:prSet phldrT="[Text]" custT="1"/>
      <dgm:spPr>
        <a:solidFill>
          <a:srgbClr val="FFFF66"/>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US" sz="2400" dirty="0">
            <a:solidFill>
              <a:schemeClr val="tx1">
                <a:lumMod val="75000"/>
                <a:lumOff val="25000"/>
              </a:schemeClr>
            </a:solidFill>
          </a:endParaRPr>
        </a:p>
        <a:p>
          <a:pPr marL="0" marR="0" indent="0" defTabSz="914400" eaLnBrk="1" fontAlgn="auto" latinLnBrk="0" hangingPunct="1">
            <a:lnSpc>
              <a:spcPct val="100000"/>
            </a:lnSpc>
            <a:spcBef>
              <a:spcPts val="0"/>
            </a:spcBef>
            <a:spcAft>
              <a:spcPts val="0"/>
            </a:spcAft>
            <a:buClrTx/>
            <a:buSzTx/>
            <a:buFontTx/>
            <a:buNone/>
            <a:tabLst/>
            <a:defRPr/>
          </a:pPr>
          <a:r>
            <a:rPr lang="en-US" sz="2400" dirty="0">
              <a:solidFill>
                <a:schemeClr val="tx1">
                  <a:lumMod val="75000"/>
                  <a:lumOff val="25000"/>
                </a:schemeClr>
              </a:solidFill>
            </a:rPr>
            <a:t>Marketing </a:t>
          </a:r>
        </a:p>
        <a:p>
          <a:pPr marL="0" marR="0" indent="0" defTabSz="914400" eaLnBrk="1" fontAlgn="auto" latinLnBrk="0" hangingPunct="1">
            <a:lnSpc>
              <a:spcPct val="100000"/>
            </a:lnSpc>
            <a:spcBef>
              <a:spcPts val="0"/>
            </a:spcBef>
            <a:spcAft>
              <a:spcPts val="0"/>
            </a:spcAft>
            <a:buClrTx/>
            <a:buSzTx/>
            <a:buFontTx/>
            <a:buNone/>
            <a:tabLst/>
            <a:defRPr/>
          </a:pPr>
          <a:endParaRPr lang="en-US" sz="2400" dirty="0">
            <a:solidFill>
              <a:schemeClr val="tx1">
                <a:lumMod val="75000"/>
                <a:lumOff val="25000"/>
              </a:schemeClr>
            </a:solidFill>
          </a:endParaRPr>
        </a:p>
      </dgm:t>
    </dgm:pt>
    <dgm:pt modelId="{EB6E37B8-ADC7-4736-AF43-417B2E13FEE6}" type="sibTrans" cxnId="{A134F8EC-0F4F-49AB-B823-1C72F76ACE8E}">
      <dgm:prSet/>
      <dgm:spPr/>
      <dgm:t>
        <a:bodyPr/>
        <a:lstStyle/>
        <a:p>
          <a:endParaRPr lang="en-US" sz="1800"/>
        </a:p>
      </dgm:t>
    </dgm:pt>
    <dgm:pt modelId="{223A3B9D-7E8A-4D16-814A-B60284546065}" type="parTrans" cxnId="{A134F8EC-0F4F-49AB-B823-1C72F76ACE8E}">
      <dgm:prSet/>
      <dgm:spPr/>
      <dgm:t>
        <a:bodyPr/>
        <a:lstStyle/>
        <a:p>
          <a:endParaRPr lang="en-US" sz="1800"/>
        </a:p>
      </dgm:t>
    </dgm:pt>
    <dgm:pt modelId="{A8FFD352-BFEB-469B-A18B-5CD92F092C12}" type="pres">
      <dgm:prSet presAssocID="{A0214C1E-4970-4121-8646-F035EFC987CF}" presName="hierChild1" presStyleCnt="0">
        <dgm:presLayoutVars>
          <dgm:orgChart val="1"/>
          <dgm:chPref val="1"/>
          <dgm:dir/>
          <dgm:animOne val="branch"/>
          <dgm:animLvl val="lvl"/>
          <dgm:resizeHandles/>
        </dgm:presLayoutVars>
      </dgm:prSet>
      <dgm:spPr/>
      <dgm:t>
        <a:bodyPr/>
        <a:lstStyle/>
        <a:p>
          <a:endParaRPr lang="en-US"/>
        </a:p>
      </dgm:t>
    </dgm:pt>
    <dgm:pt modelId="{1C89297A-63F8-4727-AF8A-88169C81A3CF}" type="pres">
      <dgm:prSet presAssocID="{07650AB1-F517-48D6-A43A-D29B6CF3D7DD}" presName="hierRoot1" presStyleCnt="0">
        <dgm:presLayoutVars>
          <dgm:hierBranch val="init"/>
        </dgm:presLayoutVars>
      </dgm:prSet>
      <dgm:spPr/>
    </dgm:pt>
    <dgm:pt modelId="{FC3EFCE6-BC9A-473F-AC57-A6AA6DDE2FC6}" type="pres">
      <dgm:prSet presAssocID="{07650AB1-F517-48D6-A43A-D29B6CF3D7DD}" presName="rootComposite1" presStyleCnt="0"/>
      <dgm:spPr/>
    </dgm:pt>
    <dgm:pt modelId="{C4504CC8-4C8A-4334-B9FE-88048512A325}" type="pres">
      <dgm:prSet presAssocID="{07650AB1-F517-48D6-A43A-D29B6CF3D7DD}" presName="rootText1" presStyleLbl="node0" presStyleIdx="0" presStyleCnt="1">
        <dgm:presLayoutVars>
          <dgm:chPref val="3"/>
        </dgm:presLayoutVars>
      </dgm:prSet>
      <dgm:spPr/>
      <dgm:t>
        <a:bodyPr/>
        <a:lstStyle/>
        <a:p>
          <a:endParaRPr lang="en-US"/>
        </a:p>
      </dgm:t>
    </dgm:pt>
    <dgm:pt modelId="{59239C56-5B09-48FB-B98F-4B668DFC61FC}" type="pres">
      <dgm:prSet presAssocID="{07650AB1-F517-48D6-A43A-D29B6CF3D7DD}" presName="rootConnector1" presStyleLbl="node1" presStyleIdx="0" presStyleCnt="0"/>
      <dgm:spPr/>
      <dgm:t>
        <a:bodyPr/>
        <a:lstStyle/>
        <a:p>
          <a:endParaRPr lang="en-US"/>
        </a:p>
      </dgm:t>
    </dgm:pt>
    <dgm:pt modelId="{AC7F7D64-01EB-4DA3-8014-38047C264662}" type="pres">
      <dgm:prSet presAssocID="{07650AB1-F517-48D6-A43A-D29B6CF3D7DD}" presName="hierChild2" presStyleCnt="0"/>
      <dgm:spPr/>
    </dgm:pt>
    <dgm:pt modelId="{C1D83541-0570-49FA-9748-3916F8528FA6}" type="pres">
      <dgm:prSet presAssocID="{223A3B9D-7E8A-4D16-814A-B60284546065}" presName="Name37" presStyleLbl="parChTrans1D2" presStyleIdx="0" presStyleCnt="4"/>
      <dgm:spPr/>
      <dgm:t>
        <a:bodyPr/>
        <a:lstStyle/>
        <a:p>
          <a:endParaRPr lang="en-US"/>
        </a:p>
      </dgm:t>
    </dgm:pt>
    <dgm:pt modelId="{7D319267-7533-4BFC-92FE-8BEA51BECBEB}" type="pres">
      <dgm:prSet presAssocID="{28840094-F2D9-45EF-B848-9B66EA3BD0CE}" presName="hierRoot2" presStyleCnt="0">
        <dgm:presLayoutVars>
          <dgm:hierBranch val="init"/>
        </dgm:presLayoutVars>
      </dgm:prSet>
      <dgm:spPr/>
    </dgm:pt>
    <dgm:pt modelId="{95BA0CFD-D6E3-44E9-8074-42BE51BA5BC8}" type="pres">
      <dgm:prSet presAssocID="{28840094-F2D9-45EF-B848-9B66EA3BD0CE}" presName="rootComposite" presStyleCnt="0"/>
      <dgm:spPr/>
    </dgm:pt>
    <dgm:pt modelId="{2DAB8F76-E590-476C-8A8B-05F6F3CF7252}" type="pres">
      <dgm:prSet presAssocID="{28840094-F2D9-45EF-B848-9B66EA3BD0CE}" presName="rootText" presStyleLbl="node2" presStyleIdx="0" presStyleCnt="4">
        <dgm:presLayoutVars>
          <dgm:chPref val="3"/>
        </dgm:presLayoutVars>
      </dgm:prSet>
      <dgm:spPr/>
      <dgm:t>
        <a:bodyPr/>
        <a:lstStyle/>
        <a:p>
          <a:endParaRPr lang="en-US"/>
        </a:p>
      </dgm:t>
    </dgm:pt>
    <dgm:pt modelId="{92A5A6BB-A353-4764-8C96-997599799211}" type="pres">
      <dgm:prSet presAssocID="{28840094-F2D9-45EF-B848-9B66EA3BD0CE}" presName="rootConnector" presStyleLbl="node2" presStyleIdx="0" presStyleCnt="4"/>
      <dgm:spPr/>
      <dgm:t>
        <a:bodyPr/>
        <a:lstStyle/>
        <a:p>
          <a:endParaRPr lang="en-US"/>
        </a:p>
      </dgm:t>
    </dgm:pt>
    <dgm:pt modelId="{EAF0F8C4-291F-403C-AD48-BA5AB6CDA352}" type="pres">
      <dgm:prSet presAssocID="{28840094-F2D9-45EF-B848-9B66EA3BD0CE}" presName="hierChild4" presStyleCnt="0"/>
      <dgm:spPr/>
    </dgm:pt>
    <dgm:pt modelId="{9862C86F-AD5F-4DBF-B1C1-6C7D730E4B52}" type="pres">
      <dgm:prSet presAssocID="{28840094-F2D9-45EF-B848-9B66EA3BD0CE}" presName="hierChild5" presStyleCnt="0"/>
      <dgm:spPr/>
    </dgm:pt>
    <dgm:pt modelId="{B9D2CF93-5650-43CF-863F-D938D01CE5A3}" type="pres">
      <dgm:prSet presAssocID="{E23055D4-C188-4B5B-9B7E-58200032F81B}" presName="Name37" presStyleLbl="parChTrans1D2" presStyleIdx="1" presStyleCnt="4"/>
      <dgm:spPr/>
      <dgm:t>
        <a:bodyPr/>
        <a:lstStyle/>
        <a:p>
          <a:endParaRPr lang="en-US"/>
        </a:p>
      </dgm:t>
    </dgm:pt>
    <dgm:pt modelId="{B82D7A74-4903-4C19-B305-E6A8EEE2D4EB}" type="pres">
      <dgm:prSet presAssocID="{CC684BDB-E651-4A16-BEE4-74ED3BEDEC86}" presName="hierRoot2" presStyleCnt="0">
        <dgm:presLayoutVars>
          <dgm:hierBranch val="init"/>
        </dgm:presLayoutVars>
      </dgm:prSet>
      <dgm:spPr/>
    </dgm:pt>
    <dgm:pt modelId="{069841CA-B51F-4FD3-8E9A-4D4C1337B4AF}" type="pres">
      <dgm:prSet presAssocID="{CC684BDB-E651-4A16-BEE4-74ED3BEDEC86}" presName="rootComposite" presStyleCnt="0"/>
      <dgm:spPr/>
    </dgm:pt>
    <dgm:pt modelId="{7A42D500-EA00-4AD9-A45C-1AC1AFEC9E22}" type="pres">
      <dgm:prSet presAssocID="{CC684BDB-E651-4A16-BEE4-74ED3BEDEC86}" presName="rootText" presStyleLbl="node2" presStyleIdx="1" presStyleCnt="4">
        <dgm:presLayoutVars>
          <dgm:chPref val="3"/>
        </dgm:presLayoutVars>
      </dgm:prSet>
      <dgm:spPr/>
      <dgm:t>
        <a:bodyPr/>
        <a:lstStyle/>
        <a:p>
          <a:endParaRPr lang="en-US"/>
        </a:p>
      </dgm:t>
    </dgm:pt>
    <dgm:pt modelId="{1877914E-3D95-4DFD-A85D-27049FE7894A}" type="pres">
      <dgm:prSet presAssocID="{CC684BDB-E651-4A16-BEE4-74ED3BEDEC86}" presName="rootConnector" presStyleLbl="node2" presStyleIdx="1" presStyleCnt="4"/>
      <dgm:spPr/>
      <dgm:t>
        <a:bodyPr/>
        <a:lstStyle/>
        <a:p>
          <a:endParaRPr lang="en-US"/>
        </a:p>
      </dgm:t>
    </dgm:pt>
    <dgm:pt modelId="{542EA91B-37E4-4D3B-888A-5C039771A186}" type="pres">
      <dgm:prSet presAssocID="{CC684BDB-E651-4A16-BEE4-74ED3BEDEC86}" presName="hierChild4" presStyleCnt="0"/>
      <dgm:spPr/>
    </dgm:pt>
    <dgm:pt modelId="{BFF7271F-A92D-4E4F-9E07-3638DC4864DC}" type="pres">
      <dgm:prSet presAssocID="{CC684BDB-E651-4A16-BEE4-74ED3BEDEC86}" presName="hierChild5" presStyleCnt="0"/>
      <dgm:spPr/>
    </dgm:pt>
    <dgm:pt modelId="{4796EDEF-8400-4B20-8A43-E060DC2BCAC3}" type="pres">
      <dgm:prSet presAssocID="{F7DB9325-CBC2-4369-807A-7BB953335B08}" presName="Name37" presStyleLbl="parChTrans1D2" presStyleIdx="2" presStyleCnt="4"/>
      <dgm:spPr/>
      <dgm:t>
        <a:bodyPr/>
        <a:lstStyle/>
        <a:p>
          <a:endParaRPr lang="en-US"/>
        </a:p>
      </dgm:t>
    </dgm:pt>
    <dgm:pt modelId="{D647EA3B-90EF-4896-87EA-427C28E1CB09}" type="pres">
      <dgm:prSet presAssocID="{2132C543-2BF1-4898-AE58-E327924E27D3}" presName="hierRoot2" presStyleCnt="0">
        <dgm:presLayoutVars>
          <dgm:hierBranch val="init"/>
        </dgm:presLayoutVars>
      </dgm:prSet>
      <dgm:spPr/>
    </dgm:pt>
    <dgm:pt modelId="{A1025655-FE78-4885-B2F1-613C90BD5844}" type="pres">
      <dgm:prSet presAssocID="{2132C543-2BF1-4898-AE58-E327924E27D3}" presName="rootComposite" presStyleCnt="0"/>
      <dgm:spPr/>
    </dgm:pt>
    <dgm:pt modelId="{61D20B36-CC9F-4122-8E74-38D4318323E2}" type="pres">
      <dgm:prSet presAssocID="{2132C543-2BF1-4898-AE58-E327924E27D3}" presName="rootText" presStyleLbl="node2" presStyleIdx="2" presStyleCnt="4">
        <dgm:presLayoutVars>
          <dgm:chPref val="3"/>
        </dgm:presLayoutVars>
      </dgm:prSet>
      <dgm:spPr/>
      <dgm:t>
        <a:bodyPr/>
        <a:lstStyle/>
        <a:p>
          <a:endParaRPr lang="en-US"/>
        </a:p>
      </dgm:t>
    </dgm:pt>
    <dgm:pt modelId="{B9FEABBE-C125-4367-952C-F0C43EBA45CD}" type="pres">
      <dgm:prSet presAssocID="{2132C543-2BF1-4898-AE58-E327924E27D3}" presName="rootConnector" presStyleLbl="node2" presStyleIdx="2" presStyleCnt="4"/>
      <dgm:spPr/>
      <dgm:t>
        <a:bodyPr/>
        <a:lstStyle/>
        <a:p>
          <a:endParaRPr lang="en-US"/>
        </a:p>
      </dgm:t>
    </dgm:pt>
    <dgm:pt modelId="{BD78B3D5-74C4-4E01-A153-D81CA4BA2712}" type="pres">
      <dgm:prSet presAssocID="{2132C543-2BF1-4898-AE58-E327924E27D3}" presName="hierChild4" presStyleCnt="0"/>
      <dgm:spPr/>
    </dgm:pt>
    <dgm:pt modelId="{E9504D75-0AD0-4F4A-A53D-72757B6887D8}" type="pres">
      <dgm:prSet presAssocID="{2132C543-2BF1-4898-AE58-E327924E27D3}" presName="hierChild5" presStyleCnt="0"/>
      <dgm:spPr/>
    </dgm:pt>
    <dgm:pt modelId="{F93B3AB8-D856-431B-B016-29E6610E04B6}" type="pres">
      <dgm:prSet presAssocID="{7754A83C-A93F-43B4-9E85-66D677B14EF4}" presName="Name37" presStyleLbl="parChTrans1D2" presStyleIdx="3" presStyleCnt="4"/>
      <dgm:spPr/>
      <dgm:t>
        <a:bodyPr/>
        <a:lstStyle/>
        <a:p>
          <a:endParaRPr lang="en-US"/>
        </a:p>
      </dgm:t>
    </dgm:pt>
    <dgm:pt modelId="{9F68D7AD-6386-4CB8-8218-947DB9A9ACDD}" type="pres">
      <dgm:prSet presAssocID="{8A0C5E78-3BC2-47B3-92F4-5D0E0C84F149}" presName="hierRoot2" presStyleCnt="0">
        <dgm:presLayoutVars>
          <dgm:hierBranch val="init"/>
        </dgm:presLayoutVars>
      </dgm:prSet>
      <dgm:spPr/>
    </dgm:pt>
    <dgm:pt modelId="{0878C183-4DB5-4396-8CC4-89371FCBB115}" type="pres">
      <dgm:prSet presAssocID="{8A0C5E78-3BC2-47B3-92F4-5D0E0C84F149}" presName="rootComposite" presStyleCnt="0"/>
      <dgm:spPr/>
    </dgm:pt>
    <dgm:pt modelId="{5B334981-DD6B-430F-9188-DD767F6073FB}" type="pres">
      <dgm:prSet presAssocID="{8A0C5E78-3BC2-47B3-92F4-5D0E0C84F149}" presName="rootText" presStyleLbl="node2" presStyleIdx="3" presStyleCnt="4">
        <dgm:presLayoutVars>
          <dgm:chPref val="3"/>
        </dgm:presLayoutVars>
      </dgm:prSet>
      <dgm:spPr/>
      <dgm:t>
        <a:bodyPr/>
        <a:lstStyle/>
        <a:p>
          <a:endParaRPr lang="en-US"/>
        </a:p>
      </dgm:t>
    </dgm:pt>
    <dgm:pt modelId="{872242D6-9BC1-42BA-8E91-20563C664E23}" type="pres">
      <dgm:prSet presAssocID="{8A0C5E78-3BC2-47B3-92F4-5D0E0C84F149}" presName="rootConnector" presStyleLbl="node2" presStyleIdx="3" presStyleCnt="4"/>
      <dgm:spPr/>
      <dgm:t>
        <a:bodyPr/>
        <a:lstStyle/>
        <a:p>
          <a:endParaRPr lang="en-US"/>
        </a:p>
      </dgm:t>
    </dgm:pt>
    <dgm:pt modelId="{0CB93DA4-1C31-4C3A-A341-C60020AE29B6}" type="pres">
      <dgm:prSet presAssocID="{8A0C5E78-3BC2-47B3-92F4-5D0E0C84F149}" presName="hierChild4" presStyleCnt="0"/>
      <dgm:spPr/>
    </dgm:pt>
    <dgm:pt modelId="{693CFCFE-17B6-4285-B70C-5B98FFD47259}" type="pres">
      <dgm:prSet presAssocID="{8A0C5E78-3BC2-47B3-92F4-5D0E0C84F149}" presName="hierChild5" presStyleCnt="0"/>
      <dgm:spPr/>
    </dgm:pt>
    <dgm:pt modelId="{D63DAF9E-A121-48A0-A3DD-B06A77B73E0F}" type="pres">
      <dgm:prSet presAssocID="{07650AB1-F517-48D6-A43A-D29B6CF3D7DD}" presName="hierChild3" presStyleCnt="0"/>
      <dgm:spPr/>
    </dgm:pt>
  </dgm:ptLst>
  <dgm:cxnLst>
    <dgm:cxn modelId="{D3711BCC-5A60-4D42-A52C-8DAC113E6064}" srcId="{A0214C1E-4970-4121-8646-F035EFC987CF}" destId="{07650AB1-F517-48D6-A43A-D29B6CF3D7DD}" srcOrd="0" destOrd="0" parTransId="{376F36A0-1738-485A-800C-863D98DD1A3B}" sibTransId="{2443A0AF-1E6A-4F56-AF10-6315ED366BD3}"/>
    <dgm:cxn modelId="{62C395CB-14CA-4A64-9604-8C7D47914C68}" type="presOf" srcId="{7754A83C-A93F-43B4-9E85-66D677B14EF4}" destId="{F93B3AB8-D856-431B-B016-29E6610E04B6}" srcOrd="0" destOrd="0" presId="urn:microsoft.com/office/officeart/2005/8/layout/orgChart1"/>
    <dgm:cxn modelId="{6E1FB9C3-104D-4BAD-9C7E-02811D146F57}" type="presOf" srcId="{CC684BDB-E651-4A16-BEE4-74ED3BEDEC86}" destId="{1877914E-3D95-4DFD-A85D-27049FE7894A}" srcOrd="1" destOrd="0" presId="urn:microsoft.com/office/officeart/2005/8/layout/orgChart1"/>
    <dgm:cxn modelId="{FCD00C24-C5C2-4D01-BD3C-BF6A3885BDA2}" type="presOf" srcId="{8A0C5E78-3BC2-47B3-92F4-5D0E0C84F149}" destId="{872242D6-9BC1-42BA-8E91-20563C664E23}" srcOrd="1" destOrd="0" presId="urn:microsoft.com/office/officeart/2005/8/layout/orgChart1"/>
    <dgm:cxn modelId="{3EBBC87D-3D91-465B-954F-B73E4920EEC6}" type="presOf" srcId="{07650AB1-F517-48D6-A43A-D29B6CF3D7DD}" destId="{59239C56-5B09-48FB-B98F-4B668DFC61FC}" srcOrd="1" destOrd="0" presId="urn:microsoft.com/office/officeart/2005/8/layout/orgChart1"/>
    <dgm:cxn modelId="{D89DA1BD-F2A4-4C98-8451-821502808669}" type="presOf" srcId="{07650AB1-F517-48D6-A43A-D29B6CF3D7DD}" destId="{C4504CC8-4C8A-4334-B9FE-88048512A325}" srcOrd="0" destOrd="0" presId="urn:microsoft.com/office/officeart/2005/8/layout/orgChart1"/>
    <dgm:cxn modelId="{A83F02D7-5361-4B00-896B-F00499D57D29}" type="presOf" srcId="{2132C543-2BF1-4898-AE58-E327924E27D3}" destId="{61D20B36-CC9F-4122-8E74-38D4318323E2}" srcOrd="0" destOrd="0" presId="urn:microsoft.com/office/officeart/2005/8/layout/orgChart1"/>
    <dgm:cxn modelId="{F2A1BBC8-F5D7-4F58-9297-4A50580719CA}" type="presOf" srcId="{CC684BDB-E651-4A16-BEE4-74ED3BEDEC86}" destId="{7A42D500-EA00-4AD9-A45C-1AC1AFEC9E22}" srcOrd="0" destOrd="0" presId="urn:microsoft.com/office/officeart/2005/8/layout/orgChart1"/>
    <dgm:cxn modelId="{A2BFA272-B164-4304-8639-7813463793C6}" srcId="{07650AB1-F517-48D6-A43A-D29B6CF3D7DD}" destId="{8A0C5E78-3BC2-47B3-92F4-5D0E0C84F149}" srcOrd="3" destOrd="0" parTransId="{7754A83C-A93F-43B4-9E85-66D677B14EF4}" sibTransId="{603AA06B-696F-43D6-BC1A-B269BE0E3010}"/>
    <dgm:cxn modelId="{3804D059-9239-4669-B61B-5677EA41B3F6}" srcId="{07650AB1-F517-48D6-A43A-D29B6CF3D7DD}" destId="{CC684BDB-E651-4A16-BEE4-74ED3BEDEC86}" srcOrd="1" destOrd="0" parTransId="{E23055D4-C188-4B5B-9B7E-58200032F81B}" sibTransId="{8EF9F275-2AC2-44CB-9DD7-8099E29CAB50}"/>
    <dgm:cxn modelId="{313BB1EF-3E9D-40AC-824D-7CA429267C99}" type="presOf" srcId="{28840094-F2D9-45EF-B848-9B66EA3BD0CE}" destId="{2DAB8F76-E590-476C-8A8B-05F6F3CF7252}" srcOrd="0" destOrd="0" presId="urn:microsoft.com/office/officeart/2005/8/layout/orgChart1"/>
    <dgm:cxn modelId="{4BFF7B00-5A8A-46A5-9B2B-A26558432F26}" srcId="{07650AB1-F517-48D6-A43A-D29B6CF3D7DD}" destId="{2132C543-2BF1-4898-AE58-E327924E27D3}" srcOrd="2" destOrd="0" parTransId="{F7DB9325-CBC2-4369-807A-7BB953335B08}" sibTransId="{F27F5E7E-6665-4194-A550-C7CF8C26CA33}"/>
    <dgm:cxn modelId="{3915CC80-57AC-4261-A2E0-EE3FF98195FA}" type="presOf" srcId="{223A3B9D-7E8A-4D16-814A-B60284546065}" destId="{C1D83541-0570-49FA-9748-3916F8528FA6}" srcOrd="0" destOrd="0" presId="urn:microsoft.com/office/officeart/2005/8/layout/orgChart1"/>
    <dgm:cxn modelId="{18BB3CE7-7B45-42C5-8F76-B34A19DF5273}" type="presOf" srcId="{28840094-F2D9-45EF-B848-9B66EA3BD0CE}" destId="{92A5A6BB-A353-4764-8C96-997599799211}" srcOrd="1" destOrd="0" presId="urn:microsoft.com/office/officeart/2005/8/layout/orgChart1"/>
    <dgm:cxn modelId="{EC764CEA-8C3B-4544-B1E7-68DE04CFC6B6}" type="presOf" srcId="{E23055D4-C188-4B5B-9B7E-58200032F81B}" destId="{B9D2CF93-5650-43CF-863F-D938D01CE5A3}" srcOrd="0" destOrd="0" presId="urn:microsoft.com/office/officeart/2005/8/layout/orgChart1"/>
    <dgm:cxn modelId="{E3B027B1-8252-4F71-A18D-6859B6BAF941}" type="presOf" srcId="{A0214C1E-4970-4121-8646-F035EFC987CF}" destId="{A8FFD352-BFEB-469B-A18B-5CD92F092C12}" srcOrd="0" destOrd="0" presId="urn:microsoft.com/office/officeart/2005/8/layout/orgChart1"/>
    <dgm:cxn modelId="{A134F8EC-0F4F-49AB-B823-1C72F76ACE8E}" srcId="{07650AB1-F517-48D6-A43A-D29B6CF3D7DD}" destId="{28840094-F2D9-45EF-B848-9B66EA3BD0CE}" srcOrd="0" destOrd="0" parTransId="{223A3B9D-7E8A-4D16-814A-B60284546065}" sibTransId="{EB6E37B8-ADC7-4736-AF43-417B2E13FEE6}"/>
    <dgm:cxn modelId="{A741816D-46A1-4901-838A-5F9198ED2EC5}" type="presOf" srcId="{8A0C5E78-3BC2-47B3-92F4-5D0E0C84F149}" destId="{5B334981-DD6B-430F-9188-DD767F6073FB}" srcOrd="0" destOrd="0" presId="urn:microsoft.com/office/officeart/2005/8/layout/orgChart1"/>
    <dgm:cxn modelId="{192D8C4C-0C95-445B-A014-C828E7066331}" type="presOf" srcId="{F7DB9325-CBC2-4369-807A-7BB953335B08}" destId="{4796EDEF-8400-4B20-8A43-E060DC2BCAC3}" srcOrd="0" destOrd="0" presId="urn:microsoft.com/office/officeart/2005/8/layout/orgChart1"/>
    <dgm:cxn modelId="{A0F155C6-5C30-42AF-B428-9FD1FC8DE30A}" type="presOf" srcId="{2132C543-2BF1-4898-AE58-E327924E27D3}" destId="{B9FEABBE-C125-4367-952C-F0C43EBA45CD}" srcOrd="1" destOrd="0" presId="urn:microsoft.com/office/officeart/2005/8/layout/orgChart1"/>
    <dgm:cxn modelId="{6385CC3D-CFE3-439A-B085-81FC953FD0D2}" type="presParOf" srcId="{A8FFD352-BFEB-469B-A18B-5CD92F092C12}" destId="{1C89297A-63F8-4727-AF8A-88169C81A3CF}" srcOrd="0" destOrd="0" presId="urn:microsoft.com/office/officeart/2005/8/layout/orgChart1"/>
    <dgm:cxn modelId="{65C5B06D-A5BC-468D-80DC-8008E3BEB942}" type="presParOf" srcId="{1C89297A-63F8-4727-AF8A-88169C81A3CF}" destId="{FC3EFCE6-BC9A-473F-AC57-A6AA6DDE2FC6}" srcOrd="0" destOrd="0" presId="urn:microsoft.com/office/officeart/2005/8/layout/orgChart1"/>
    <dgm:cxn modelId="{D2710961-9101-405B-B976-2C183300945C}" type="presParOf" srcId="{FC3EFCE6-BC9A-473F-AC57-A6AA6DDE2FC6}" destId="{C4504CC8-4C8A-4334-B9FE-88048512A325}" srcOrd="0" destOrd="0" presId="urn:microsoft.com/office/officeart/2005/8/layout/orgChart1"/>
    <dgm:cxn modelId="{966D878C-D56A-4DC2-B355-E96A72417D93}" type="presParOf" srcId="{FC3EFCE6-BC9A-473F-AC57-A6AA6DDE2FC6}" destId="{59239C56-5B09-48FB-B98F-4B668DFC61FC}" srcOrd="1" destOrd="0" presId="urn:microsoft.com/office/officeart/2005/8/layout/orgChart1"/>
    <dgm:cxn modelId="{C4F1B2FE-06AE-47C1-953A-2ED7723918FB}" type="presParOf" srcId="{1C89297A-63F8-4727-AF8A-88169C81A3CF}" destId="{AC7F7D64-01EB-4DA3-8014-38047C264662}" srcOrd="1" destOrd="0" presId="urn:microsoft.com/office/officeart/2005/8/layout/orgChart1"/>
    <dgm:cxn modelId="{21A1D9E8-ADCB-4B7C-8318-9D95C89BC56A}" type="presParOf" srcId="{AC7F7D64-01EB-4DA3-8014-38047C264662}" destId="{C1D83541-0570-49FA-9748-3916F8528FA6}" srcOrd="0" destOrd="0" presId="urn:microsoft.com/office/officeart/2005/8/layout/orgChart1"/>
    <dgm:cxn modelId="{E92E40D6-D658-4721-85E4-5C9E1122800E}" type="presParOf" srcId="{AC7F7D64-01EB-4DA3-8014-38047C264662}" destId="{7D319267-7533-4BFC-92FE-8BEA51BECBEB}" srcOrd="1" destOrd="0" presId="urn:microsoft.com/office/officeart/2005/8/layout/orgChart1"/>
    <dgm:cxn modelId="{2EAA7171-311E-478D-AF6F-69484498DE11}" type="presParOf" srcId="{7D319267-7533-4BFC-92FE-8BEA51BECBEB}" destId="{95BA0CFD-D6E3-44E9-8074-42BE51BA5BC8}" srcOrd="0" destOrd="0" presId="urn:microsoft.com/office/officeart/2005/8/layout/orgChart1"/>
    <dgm:cxn modelId="{859064B5-26BE-47F3-B00E-09ED7F88D94D}" type="presParOf" srcId="{95BA0CFD-D6E3-44E9-8074-42BE51BA5BC8}" destId="{2DAB8F76-E590-476C-8A8B-05F6F3CF7252}" srcOrd="0" destOrd="0" presId="urn:microsoft.com/office/officeart/2005/8/layout/orgChart1"/>
    <dgm:cxn modelId="{35222058-3776-4E07-A3DF-C631DA450497}" type="presParOf" srcId="{95BA0CFD-D6E3-44E9-8074-42BE51BA5BC8}" destId="{92A5A6BB-A353-4764-8C96-997599799211}" srcOrd="1" destOrd="0" presId="urn:microsoft.com/office/officeart/2005/8/layout/orgChart1"/>
    <dgm:cxn modelId="{326CF58C-C36B-41ED-BB8B-86199618A044}" type="presParOf" srcId="{7D319267-7533-4BFC-92FE-8BEA51BECBEB}" destId="{EAF0F8C4-291F-403C-AD48-BA5AB6CDA352}" srcOrd="1" destOrd="0" presId="urn:microsoft.com/office/officeart/2005/8/layout/orgChart1"/>
    <dgm:cxn modelId="{0BD581E0-E5B6-4362-84FC-980358CE0EA0}" type="presParOf" srcId="{7D319267-7533-4BFC-92FE-8BEA51BECBEB}" destId="{9862C86F-AD5F-4DBF-B1C1-6C7D730E4B52}" srcOrd="2" destOrd="0" presId="urn:microsoft.com/office/officeart/2005/8/layout/orgChart1"/>
    <dgm:cxn modelId="{9771056E-F3E8-4BCC-8342-492177CFDFCF}" type="presParOf" srcId="{AC7F7D64-01EB-4DA3-8014-38047C264662}" destId="{B9D2CF93-5650-43CF-863F-D938D01CE5A3}" srcOrd="2" destOrd="0" presId="urn:microsoft.com/office/officeart/2005/8/layout/orgChart1"/>
    <dgm:cxn modelId="{21DB1437-602B-48B5-89CF-17C4CB1C3E2A}" type="presParOf" srcId="{AC7F7D64-01EB-4DA3-8014-38047C264662}" destId="{B82D7A74-4903-4C19-B305-E6A8EEE2D4EB}" srcOrd="3" destOrd="0" presId="urn:microsoft.com/office/officeart/2005/8/layout/orgChart1"/>
    <dgm:cxn modelId="{029E21D1-7624-4F89-9B53-41823D5E33F2}" type="presParOf" srcId="{B82D7A74-4903-4C19-B305-E6A8EEE2D4EB}" destId="{069841CA-B51F-4FD3-8E9A-4D4C1337B4AF}" srcOrd="0" destOrd="0" presId="urn:microsoft.com/office/officeart/2005/8/layout/orgChart1"/>
    <dgm:cxn modelId="{FEA6C1E5-7CA2-4DA8-9056-7D81BEFB00DB}" type="presParOf" srcId="{069841CA-B51F-4FD3-8E9A-4D4C1337B4AF}" destId="{7A42D500-EA00-4AD9-A45C-1AC1AFEC9E22}" srcOrd="0" destOrd="0" presId="urn:microsoft.com/office/officeart/2005/8/layout/orgChart1"/>
    <dgm:cxn modelId="{6A63F5A0-52A1-42B6-B0B5-49802085A02A}" type="presParOf" srcId="{069841CA-B51F-4FD3-8E9A-4D4C1337B4AF}" destId="{1877914E-3D95-4DFD-A85D-27049FE7894A}" srcOrd="1" destOrd="0" presId="urn:microsoft.com/office/officeart/2005/8/layout/orgChart1"/>
    <dgm:cxn modelId="{8BCBB831-3BD4-461E-8178-6430324C1731}" type="presParOf" srcId="{B82D7A74-4903-4C19-B305-E6A8EEE2D4EB}" destId="{542EA91B-37E4-4D3B-888A-5C039771A186}" srcOrd="1" destOrd="0" presId="urn:microsoft.com/office/officeart/2005/8/layout/orgChart1"/>
    <dgm:cxn modelId="{093DB9C3-D414-4909-B712-35840D169DAC}" type="presParOf" srcId="{B82D7A74-4903-4C19-B305-E6A8EEE2D4EB}" destId="{BFF7271F-A92D-4E4F-9E07-3638DC4864DC}" srcOrd="2" destOrd="0" presId="urn:microsoft.com/office/officeart/2005/8/layout/orgChart1"/>
    <dgm:cxn modelId="{A28030C7-E833-4B18-8FDF-BAE7C46B921E}" type="presParOf" srcId="{AC7F7D64-01EB-4DA3-8014-38047C264662}" destId="{4796EDEF-8400-4B20-8A43-E060DC2BCAC3}" srcOrd="4" destOrd="0" presId="urn:microsoft.com/office/officeart/2005/8/layout/orgChart1"/>
    <dgm:cxn modelId="{68AB8BAB-E558-4218-8E96-A023D7CF60B5}" type="presParOf" srcId="{AC7F7D64-01EB-4DA3-8014-38047C264662}" destId="{D647EA3B-90EF-4896-87EA-427C28E1CB09}" srcOrd="5" destOrd="0" presId="urn:microsoft.com/office/officeart/2005/8/layout/orgChart1"/>
    <dgm:cxn modelId="{008AAB8B-3838-4558-8D42-C9E6524A4E77}" type="presParOf" srcId="{D647EA3B-90EF-4896-87EA-427C28E1CB09}" destId="{A1025655-FE78-4885-B2F1-613C90BD5844}" srcOrd="0" destOrd="0" presId="urn:microsoft.com/office/officeart/2005/8/layout/orgChart1"/>
    <dgm:cxn modelId="{0AEBAC0E-30D8-4A9F-A8B9-2CFBCB572771}" type="presParOf" srcId="{A1025655-FE78-4885-B2F1-613C90BD5844}" destId="{61D20B36-CC9F-4122-8E74-38D4318323E2}" srcOrd="0" destOrd="0" presId="urn:microsoft.com/office/officeart/2005/8/layout/orgChart1"/>
    <dgm:cxn modelId="{58AB771C-4542-42C4-B101-F47300E8E3AF}" type="presParOf" srcId="{A1025655-FE78-4885-B2F1-613C90BD5844}" destId="{B9FEABBE-C125-4367-952C-F0C43EBA45CD}" srcOrd="1" destOrd="0" presId="urn:microsoft.com/office/officeart/2005/8/layout/orgChart1"/>
    <dgm:cxn modelId="{4C5E90DA-4EB2-4603-BB8A-CF3C983F5643}" type="presParOf" srcId="{D647EA3B-90EF-4896-87EA-427C28E1CB09}" destId="{BD78B3D5-74C4-4E01-A153-D81CA4BA2712}" srcOrd="1" destOrd="0" presId="urn:microsoft.com/office/officeart/2005/8/layout/orgChart1"/>
    <dgm:cxn modelId="{EB835938-821D-450E-8166-AE3ED22EC4AB}" type="presParOf" srcId="{D647EA3B-90EF-4896-87EA-427C28E1CB09}" destId="{E9504D75-0AD0-4F4A-A53D-72757B6887D8}" srcOrd="2" destOrd="0" presId="urn:microsoft.com/office/officeart/2005/8/layout/orgChart1"/>
    <dgm:cxn modelId="{744389DE-C11C-42AD-92BC-8D5C922A930C}" type="presParOf" srcId="{AC7F7D64-01EB-4DA3-8014-38047C264662}" destId="{F93B3AB8-D856-431B-B016-29E6610E04B6}" srcOrd="6" destOrd="0" presId="urn:microsoft.com/office/officeart/2005/8/layout/orgChart1"/>
    <dgm:cxn modelId="{CB012718-C34E-4575-ACB8-BE17EC462970}" type="presParOf" srcId="{AC7F7D64-01EB-4DA3-8014-38047C264662}" destId="{9F68D7AD-6386-4CB8-8218-947DB9A9ACDD}" srcOrd="7" destOrd="0" presId="urn:microsoft.com/office/officeart/2005/8/layout/orgChart1"/>
    <dgm:cxn modelId="{DA2253D8-4032-4234-987E-6208B7BBC7C0}" type="presParOf" srcId="{9F68D7AD-6386-4CB8-8218-947DB9A9ACDD}" destId="{0878C183-4DB5-4396-8CC4-89371FCBB115}" srcOrd="0" destOrd="0" presId="urn:microsoft.com/office/officeart/2005/8/layout/orgChart1"/>
    <dgm:cxn modelId="{AD52F8F5-9AA5-4B32-8E57-FF1A53D7E1A3}" type="presParOf" srcId="{0878C183-4DB5-4396-8CC4-89371FCBB115}" destId="{5B334981-DD6B-430F-9188-DD767F6073FB}" srcOrd="0" destOrd="0" presId="urn:microsoft.com/office/officeart/2005/8/layout/orgChart1"/>
    <dgm:cxn modelId="{29CAAAD9-7D41-4491-BDEA-60413087E66A}" type="presParOf" srcId="{0878C183-4DB5-4396-8CC4-89371FCBB115}" destId="{872242D6-9BC1-42BA-8E91-20563C664E23}" srcOrd="1" destOrd="0" presId="urn:microsoft.com/office/officeart/2005/8/layout/orgChart1"/>
    <dgm:cxn modelId="{AFC61CAC-95A9-45B8-9931-644BB171E38E}" type="presParOf" srcId="{9F68D7AD-6386-4CB8-8218-947DB9A9ACDD}" destId="{0CB93DA4-1C31-4C3A-A341-C60020AE29B6}" srcOrd="1" destOrd="0" presId="urn:microsoft.com/office/officeart/2005/8/layout/orgChart1"/>
    <dgm:cxn modelId="{D4DC5525-FEBE-402E-A672-9A5A6E42851D}" type="presParOf" srcId="{9F68D7AD-6386-4CB8-8218-947DB9A9ACDD}" destId="{693CFCFE-17B6-4285-B70C-5B98FFD47259}" srcOrd="2" destOrd="0" presId="urn:microsoft.com/office/officeart/2005/8/layout/orgChart1"/>
    <dgm:cxn modelId="{7A1DB36B-CB0D-47E9-9AFC-C252AD9582CD}" type="presParOf" srcId="{1C89297A-63F8-4727-AF8A-88169C81A3CF}" destId="{D63DAF9E-A121-48A0-A3DD-B06A77B73E0F}"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214C1E-4970-4121-8646-F035EFC987CF}" type="doc">
      <dgm:prSet loTypeId="urn:microsoft.com/office/officeart/2005/8/layout/orgChart1" loCatId="hierarchy" qsTypeId="urn:microsoft.com/office/officeart/2005/8/quickstyle/simple5" qsCatId="simple" csTypeId="urn:microsoft.com/office/officeart/2005/8/colors/colorful3" csCatId="colorful" phldr="1"/>
      <dgm:spPr/>
      <dgm:t>
        <a:bodyPr/>
        <a:lstStyle/>
        <a:p>
          <a:endParaRPr lang="en-US"/>
        </a:p>
      </dgm:t>
    </dgm:pt>
    <dgm:pt modelId="{07650AB1-F517-48D6-A43A-D29B6CF3D7DD}">
      <dgm:prSet phldrT="[Text]" custT="1"/>
      <dgm:spPr>
        <a:solidFill>
          <a:schemeClr val="accent5">
            <a:lumMod val="75000"/>
          </a:schemeClr>
        </a:solidFill>
      </dgm:spPr>
      <dgm:t>
        <a:bodyPr/>
        <a:lstStyle/>
        <a:p>
          <a:r>
            <a:rPr lang="en-US" sz="4000" dirty="0"/>
            <a:t>Frank</a:t>
          </a:r>
        </a:p>
      </dgm:t>
    </dgm:pt>
    <dgm:pt modelId="{376F36A0-1738-485A-800C-863D98DD1A3B}" type="parTrans" cxnId="{D3711BCC-5A60-4D42-A52C-8DAC113E6064}">
      <dgm:prSet/>
      <dgm:spPr/>
      <dgm:t>
        <a:bodyPr/>
        <a:lstStyle/>
        <a:p>
          <a:endParaRPr lang="en-US" sz="1800"/>
        </a:p>
      </dgm:t>
    </dgm:pt>
    <dgm:pt modelId="{2443A0AF-1E6A-4F56-AF10-6315ED366BD3}" type="sibTrans" cxnId="{D3711BCC-5A60-4D42-A52C-8DAC113E6064}">
      <dgm:prSet/>
      <dgm:spPr/>
      <dgm:t>
        <a:bodyPr/>
        <a:lstStyle/>
        <a:p>
          <a:endParaRPr lang="en-US" sz="1800"/>
        </a:p>
      </dgm:t>
    </dgm:pt>
    <dgm:pt modelId="{2132C543-2BF1-4898-AE58-E327924E27D3}">
      <dgm:prSet phldrT="[Text]" custT="1"/>
      <dgm:spPr>
        <a:solidFill>
          <a:srgbClr val="FFFF66"/>
        </a:solidFill>
      </dgm:spPr>
      <dgm:t>
        <a:bodyPr/>
        <a:lstStyle/>
        <a:p>
          <a:r>
            <a:rPr lang="en-US" sz="2400" dirty="0">
              <a:solidFill>
                <a:schemeClr val="tx1">
                  <a:lumMod val="75000"/>
                  <a:lumOff val="25000"/>
                </a:schemeClr>
              </a:solidFill>
            </a:rPr>
            <a:t>Operations </a:t>
          </a:r>
        </a:p>
      </dgm:t>
    </dgm:pt>
    <dgm:pt modelId="{F7DB9325-CBC2-4369-807A-7BB953335B08}" type="parTrans" cxnId="{4BFF7B00-5A8A-46A5-9B2B-A26558432F26}">
      <dgm:prSet/>
      <dgm:spPr/>
      <dgm:t>
        <a:bodyPr/>
        <a:lstStyle/>
        <a:p>
          <a:endParaRPr lang="en-US" sz="1800"/>
        </a:p>
      </dgm:t>
    </dgm:pt>
    <dgm:pt modelId="{F27F5E7E-6665-4194-A550-C7CF8C26CA33}" type="sibTrans" cxnId="{4BFF7B00-5A8A-46A5-9B2B-A26558432F26}">
      <dgm:prSet/>
      <dgm:spPr/>
      <dgm:t>
        <a:bodyPr/>
        <a:lstStyle/>
        <a:p>
          <a:endParaRPr lang="en-US" sz="1800"/>
        </a:p>
      </dgm:t>
    </dgm:pt>
    <dgm:pt modelId="{CC684BDB-E651-4A16-BEE4-74ED3BEDEC86}">
      <dgm:prSet custT="1"/>
      <dgm:spPr>
        <a:solidFill>
          <a:srgbClr val="FFFF66"/>
        </a:solidFill>
      </dgm:spPr>
      <dgm:t>
        <a:bodyPr/>
        <a:lstStyle/>
        <a:p>
          <a:r>
            <a:rPr lang="en-US" sz="2400" dirty="0">
              <a:solidFill>
                <a:schemeClr val="tx1">
                  <a:lumMod val="75000"/>
                  <a:lumOff val="25000"/>
                </a:schemeClr>
              </a:solidFill>
            </a:rPr>
            <a:t>Sales </a:t>
          </a:r>
        </a:p>
      </dgm:t>
    </dgm:pt>
    <dgm:pt modelId="{E23055D4-C188-4B5B-9B7E-58200032F81B}" type="parTrans" cxnId="{3804D059-9239-4669-B61B-5677EA41B3F6}">
      <dgm:prSet/>
      <dgm:spPr/>
      <dgm:t>
        <a:bodyPr/>
        <a:lstStyle/>
        <a:p>
          <a:endParaRPr lang="en-US" sz="1800"/>
        </a:p>
      </dgm:t>
    </dgm:pt>
    <dgm:pt modelId="{8EF9F275-2AC2-44CB-9DD7-8099E29CAB50}" type="sibTrans" cxnId="{3804D059-9239-4669-B61B-5677EA41B3F6}">
      <dgm:prSet/>
      <dgm:spPr/>
      <dgm:t>
        <a:bodyPr/>
        <a:lstStyle/>
        <a:p>
          <a:endParaRPr lang="en-US" sz="1800"/>
        </a:p>
      </dgm:t>
    </dgm:pt>
    <dgm:pt modelId="{8A0C5E78-3BC2-47B3-92F4-5D0E0C84F149}">
      <dgm:prSet phldrT="[Text]" custT="1"/>
      <dgm:spPr>
        <a:solidFill>
          <a:srgbClr val="FFFF66"/>
        </a:solidFill>
      </dgm:spPr>
      <dgm:t>
        <a:bodyPr/>
        <a:lstStyle/>
        <a:p>
          <a:r>
            <a:rPr lang="en-US" sz="2400" dirty="0">
              <a:solidFill>
                <a:schemeClr val="tx1">
                  <a:lumMod val="75000"/>
                  <a:lumOff val="25000"/>
                </a:schemeClr>
              </a:solidFill>
            </a:rPr>
            <a:t>Office</a:t>
          </a:r>
        </a:p>
      </dgm:t>
    </dgm:pt>
    <dgm:pt modelId="{7754A83C-A93F-43B4-9E85-66D677B14EF4}" type="parTrans" cxnId="{A2BFA272-B164-4304-8639-7813463793C6}">
      <dgm:prSet/>
      <dgm:spPr/>
      <dgm:t>
        <a:bodyPr/>
        <a:lstStyle/>
        <a:p>
          <a:endParaRPr lang="en-US" sz="1800"/>
        </a:p>
      </dgm:t>
    </dgm:pt>
    <dgm:pt modelId="{603AA06B-696F-43D6-BC1A-B269BE0E3010}" type="sibTrans" cxnId="{A2BFA272-B164-4304-8639-7813463793C6}">
      <dgm:prSet/>
      <dgm:spPr/>
      <dgm:t>
        <a:bodyPr/>
        <a:lstStyle/>
        <a:p>
          <a:endParaRPr lang="en-US" sz="1800"/>
        </a:p>
      </dgm:t>
    </dgm:pt>
    <dgm:pt modelId="{28840094-F2D9-45EF-B848-9B66EA3BD0CE}">
      <dgm:prSet phldrT="[Text]" custT="1"/>
      <dgm:spPr>
        <a:solidFill>
          <a:srgbClr val="FFFF66"/>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US" sz="2400" dirty="0">
            <a:solidFill>
              <a:schemeClr val="tx1">
                <a:lumMod val="75000"/>
                <a:lumOff val="25000"/>
              </a:schemeClr>
            </a:solidFill>
          </a:endParaRPr>
        </a:p>
        <a:p>
          <a:pPr marL="0" marR="0" indent="0" defTabSz="914400" eaLnBrk="1" fontAlgn="auto" latinLnBrk="0" hangingPunct="1">
            <a:lnSpc>
              <a:spcPct val="100000"/>
            </a:lnSpc>
            <a:spcBef>
              <a:spcPts val="0"/>
            </a:spcBef>
            <a:spcAft>
              <a:spcPts val="0"/>
            </a:spcAft>
            <a:buClrTx/>
            <a:buSzTx/>
            <a:buFontTx/>
            <a:buNone/>
            <a:tabLst/>
            <a:defRPr/>
          </a:pPr>
          <a:r>
            <a:rPr lang="en-US" sz="2400" dirty="0">
              <a:solidFill>
                <a:schemeClr val="tx1">
                  <a:lumMod val="75000"/>
                  <a:lumOff val="25000"/>
                </a:schemeClr>
              </a:solidFill>
            </a:rPr>
            <a:t>Marketing </a:t>
          </a:r>
        </a:p>
        <a:p>
          <a:pPr marL="0" marR="0" indent="0" defTabSz="914400" eaLnBrk="1" fontAlgn="auto" latinLnBrk="0" hangingPunct="1">
            <a:lnSpc>
              <a:spcPct val="100000"/>
            </a:lnSpc>
            <a:spcBef>
              <a:spcPts val="0"/>
            </a:spcBef>
            <a:spcAft>
              <a:spcPts val="0"/>
            </a:spcAft>
            <a:buClrTx/>
            <a:buSzTx/>
            <a:buFontTx/>
            <a:buNone/>
            <a:tabLst/>
            <a:defRPr/>
          </a:pPr>
          <a:endParaRPr lang="en-US" sz="2400" dirty="0">
            <a:solidFill>
              <a:schemeClr val="tx1">
                <a:lumMod val="75000"/>
                <a:lumOff val="25000"/>
              </a:schemeClr>
            </a:solidFill>
          </a:endParaRPr>
        </a:p>
      </dgm:t>
    </dgm:pt>
    <dgm:pt modelId="{EB6E37B8-ADC7-4736-AF43-417B2E13FEE6}" type="sibTrans" cxnId="{A134F8EC-0F4F-49AB-B823-1C72F76ACE8E}">
      <dgm:prSet/>
      <dgm:spPr/>
      <dgm:t>
        <a:bodyPr/>
        <a:lstStyle/>
        <a:p>
          <a:endParaRPr lang="en-US" sz="1800"/>
        </a:p>
      </dgm:t>
    </dgm:pt>
    <dgm:pt modelId="{223A3B9D-7E8A-4D16-814A-B60284546065}" type="parTrans" cxnId="{A134F8EC-0F4F-49AB-B823-1C72F76ACE8E}">
      <dgm:prSet/>
      <dgm:spPr/>
      <dgm:t>
        <a:bodyPr/>
        <a:lstStyle/>
        <a:p>
          <a:endParaRPr lang="en-US" sz="1800"/>
        </a:p>
      </dgm:t>
    </dgm:pt>
    <dgm:pt modelId="{A8FFD352-BFEB-469B-A18B-5CD92F092C12}" type="pres">
      <dgm:prSet presAssocID="{A0214C1E-4970-4121-8646-F035EFC987CF}" presName="hierChild1" presStyleCnt="0">
        <dgm:presLayoutVars>
          <dgm:orgChart val="1"/>
          <dgm:chPref val="1"/>
          <dgm:dir/>
          <dgm:animOne val="branch"/>
          <dgm:animLvl val="lvl"/>
          <dgm:resizeHandles/>
        </dgm:presLayoutVars>
      </dgm:prSet>
      <dgm:spPr/>
      <dgm:t>
        <a:bodyPr/>
        <a:lstStyle/>
        <a:p>
          <a:endParaRPr lang="en-US"/>
        </a:p>
      </dgm:t>
    </dgm:pt>
    <dgm:pt modelId="{1C89297A-63F8-4727-AF8A-88169C81A3CF}" type="pres">
      <dgm:prSet presAssocID="{07650AB1-F517-48D6-A43A-D29B6CF3D7DD}" presName="hierRoot1" presStyleCnt="0">
        <dgm:presLayoutVars>
          <dgm:hierBranch val="init"/>
        </dgm:presLayoutVars>
      </dgm:prSet>
      <dgm:spPr/>
    </dgm:pt>
    <dgm:pt modelId="{FC3EFCE6-BC9A-473F-AC57-A6AA6DDE2FC6}" type="pres">
      <dgm:prSet presAssocID="{07650AB1-F517-48D6-A43A-D29B6CF3D7DD}" presName="rootComposite1" presStyleCnt="0"/>
      <dgm:spPr/>
    </dgm:pt>
    <dgm:pt modelId="{C4504CC8-4C8A-4334-B9FE-88048512A325}" type="pres">
      <dgm:prSet presAssocID="{07650AB1-F517-48D6-A43A-D29B6CF3D7DD}" presName="rootText1" presStyleLbl="node0" presStyleIdx="0" presStyleCnt="1">
        <dgm:presLayoutVars>
          <dgm:chPref val="3"/>
        </dgm:presLayoutVars>
      </dgm:prSet>
      <dgm:spPr/>
      <dgm:t>
        <a:bodyPr/>
        <a:lstStyle/>
        <a:p>
          <a:endParaRPr lang="en-US"/>
        </a:p>
      </dgm:t>
    </dgm:pt>
    <dgm:pt modelId="{59239C56-5B09-48FB-B98F-4B668DFC61FC}" type="pres">
      <dgm:prSet presAssocID="{07650AB1-F517-48D6-A43A-D29B6CF3D7DD}" presName="rootConnector1" presStyleLbl="node1" presStyleIdx="0" presStyleCnt="0"/>
      <dgm:spPr/>
      <dgm:t>
        <a:bodyPr/>
        <a:lstStyle/>
        <a:p>
          <a:endParaRPr lang="en-US"/>
        </a:p>
      </dgm:t>
    </dgm:pt>
    <dgm:pt modelId="{AC7F7D64-01EB-4DA3-8014-38047C264662}" type="pres">
      <dgm:prSet presAssocID="{07650AB1-F517-48D6-A43A-D29B6CF3D7DD}" presName="hierChild2" presStyleCnt="0"/>
      <dgm:spPr/>
    </dgm:pt>
    <dgm:pt modelId="{C1D83541-0570-49FA-9748-3916F8528FA6}" type="pres">
      <dgm:prSet presAssocID="{223A3B9D-7E8A-4D16-814A-B60284546065}" presName="Name37" presStyleLbl="parChTrans1D2" presStyleIdx="0" presStyleCnt="4"/>
      <dgm:spPr/>
      <dgm:t>
        <a:bodyPr/>
        <a:lstStyle/>
        <a:p>
          <a:endParaRPr lang="en-US"/>
        </a:p>
      </dgm:t>
    </dgm:pt>
    <dgm:pt modelId="{7D319267-7533-4BFC-92FE-8BEA51BECBEB}" type="pres">
      <dgm:prSet presAssocID="{28840094-F2D9-45EF-B848-9B66EA3BD0CE}" presName="hierRoot2" presStyleCnt="0">
        <dgm:presLayoutVars>
          <dgm:hierBranch val="init"/>
        </dgm:presLayoutVars>
      </dgm:prSet>
      <dgm:spPr/>
    </dgm:pt>
    <dgm:pt modelId="{95BA0CFD-D6E3-44E9-8074-42BE51BA5BC8}" type="pres">
      <dgm:prSet presAssocID="{28840094-F2D9-45EF-B848-9B66EA3BD0CE}" presName="rootComposite" presStyleCnt="0"/>
      <dgm:spPr/>
    </dgm:pt>
    <dgm:pt modelId="{2DAB8F76-E590-476C-8A8B-05F6F3CF7252}" type="pres">
      <dgm:prSet presAssocID="{28840094-F2D9-45EF-B848-9B66EA3BD0CE}" presName="rootText" presStyleLbl="node2" presStyleIdx="0" presStyleCnt="4">
        <dgm:presLayoutVars>
          <dgm:chPref val="3"/>
        </dgm:presLayoutVars>
      </dgm:prSet>
      <dgm:spPr/>
      <dgm:t>
        <a:bodyPr/>
        <a:lstStyle/>
        <a:p>
          <a:endParaRPr lang="en-US"/>
        </a:p>
      </dgm:t>
    </dgm:pt>
    <dgm:pt modelId="{92A5A6BB-A353-4764-8C96-997599799211}" type="pres">
      <dgm:prSet presAssocID="{28840094-F2D9-45EF-B848-9B66EA3BD0CE}" presName="rootConnector" presStyleLbl="node2" presStyleIdx="0" presStyleCnt="4"/>
      <dgm:spPr/>
      <dgm:t>
        <a:bodyPr/>
        <a:lstStyle/>
        <a:p>
          <a:endParaRPr lang="en-US"/>
        </a:p>
      </dgm:t>
    </dgm:pt>
    <dgm:pt modelId="{EAF0F8C4-291F-403C-AD48-BA5AB6CDA352}" type="pres">
      <dgm:prSet presAssocID="{28840094-F2D9-45EF-B848-9B66EA3BD0CE}" presName="hierChild4" presStyleCnt="0"/>
      <dgm:spPr/>
    </dgm:pt>
    <dgm:pt modelId="{9862C86F-AD5F-4DBF-B1C1-6C7D730E4B52}" type="pres">
      <dgm:prSet presAssocID="{28840094-F2D9-45EF-B848-9B66EA3BD0CE}" presName="hierChild5" presStyleCnt="0"/>
      <dgm:spPr/>
    </dgm:pt>
    <dgm:pt modelId="{B9D2CF93-5650-43CF-863F-D938D01CE5A3}" type="pres">
      <dgm:prSet presAssocID="{E23055D4-C188-4B5B-9B7E-58200032F81B}" presName="Name37" presStyleLbl="parChTrans1D2" presStyleIdx="1" presStyleCnt="4"/>
      <dgm:spPr/>
      <dgm:t>
        <a:bodyPr/>
        <a:lstStyle/>
        <a:p>
          <a:endParaRPr lang="en-US"/>
        </a:p>
      </dgm:t>
    </dgm:pt>
    <dgm:pt modelId="{B82D7A74-4903-4C19-B305-E6A8EEE2D4EB}" type="pres">
      <dgm:prSet presAssocID="{CC684BDB-E651-4A16-BEE4-74ED3BEDEC86}" presName="hierRoot2" presStyleCnt="0">
        <dgm:presLayoutVars>
          <dgm:hierBranch val="init"/>
        </dgm:presLayoutVars>
      </dgm:prSet>
      <dgm:spPr/>
    </dgm:pt>
    <dgm:pt modelId="{069841CA-B51F-4FD3-8E9A-4D4C1337B4AF}" type="pres">
      <dgm:prSet presAssocID="{CC684BDB-E651-4A16-BEE4-74ED3BEDEC86}" presName="rootComposite" presStyleCnt="0"/>
      <dgm:spPr/>
    </dgm:pt>
    <dgm:pt modelId="{7A42D500-EA00-4AD9-A45C-1AC1AFEC9E22}" type="pres">
      <dgm:prSet presAssocID="{CC684BDB-E651-4A16-BEE4-74ED3BEDEC86}" presName="rootText" presStyleLbl="node2" presStyleIdx="1" presStyleCnt="4">
        <dgm:presLayoutVars>
          <dgm:chPref val="3"/>
        </dgm:presLayoutVars>
      </dgm:prSet>
      <dgm:spPr/>
      <dgm:t>
        <a:bodyPr/>
        <a:lstStyle/>
        <a:p>
          <a:endParaRPr lang="en-US"/>
        </a:p>
      </dgm:t>
    </dgm:pt>
    <dgm:pt modelId="{1877914E-3D95-4DFD-A85D-27049FE7894A}" type="pres">
      <dgm:prSet presAssocID="{CC684BDB-E651-4A16-BEE4-74ED3BEDEC86}" presName="rootConnector" presStyleLbl="node2" presStyleIdx="1" presStyleCnt="4"/>
      <dgm:spPr/>
      <dgm:t>
        <a:bodyPr/>
        <a:lstStyle/>
        <a:p>
          <a:endParaRPr lang="en-US"/>
        </a:p>
      </dgm:t>
    </dgm:pt>
    <dgm:pt modelId="{542EA91B-37E4-4D3B-888A-5C039771A186}" type="pres">
      <dgm:prSet presAssocID="{CC684BDB-E651-4A16-BEE4-74ED3BEDEC86}" presName="hierChild4" presStyleCnt="0"/>
      <dgm:spPr/>
    </dgm:pt>
    <dgm:pt modelId="{BFF7271F-A92D-4E4F-9E07-3638DC4864DC}" type="pres">
      <dgm:prSet presAssocID="{CC684BDB-E651-4A16-BEE4-74ED3BEDEC86}" presName="hierChild5" presStyleCnt="0"/>
      <dgm:spPr/>
    </dgm:pt>
    <dgm:pt modelId="{4796EDEF-8400-4B20-8A43-E060DC2BCAC3}" type="pres">
      <dgm:prSet presAssocID="{F7DB9325-CBC2-4369-807A-7BB953335B08}" presName="Name37" presStyleLbl="parChTrans1D2" presStyleIdx="2" presStyleCnt="4"/>
      <dgm:spPr/>
      <dgm:t>
        <a:bodyPr/>
        <a:lstStyle/>
        <a:p>
          <a:endParaRPr lang="en-US"/>
        </a:p>
      </dgm:t>
    </dgm:pt>
    <dgm:pt modelId="{D647EA3B-90EF-4896-87EA-427C28E1CB09}" type="pres">
      <dgm:prSet presAssocID="{2132C543-2BF1-4898-AE58-E327924E27D3}" presName="hierRoot2" presStyleCnt="0">
        <dgm:presLayoutVars>
          <dgm:hierBranch val="init"/>
        </dgm:presLayoutVars>
      </dgm:prSet>
      <dgm:spPr/>
    </dgm:pt>
    <dgm:pt modelId="{A1025655-FE78-4885-B2F1-613C90BD5844}" type="pres">
      <dgm:prSet presAssocID="{2132C543-2BF1-4898-AE58-E327924E27D3}" presName="rootComposite" presStyleCnt="0"/>
      <dgm:spPr/>
    </dgm:pt>
    <dgm:pt modelId="{61D20B36-CC9F-4122-8E74-38D4318323E2}" type="pres">
      <dgm:prSet presAssocID="{2132C543-2BF1-4898-AE58-E327924E27D3}" presName="rootText" presStyleLbl="node2" presStyleIdx="2" presStyleCnt="4">
        <dgm:presLayoutVars>
          <dgm:chPref val="3"/>
        </dgm:presLayoutVars>
      </dgm:prSet>
      <dgm:spPr/>
      <dgm:t>
        <a:bodyPr/>
        <a:lstStyle/>
        <a:p>
          <a:endParaRPr lang="en-US"/>
        </a:p>
      </dgm:t>
    </dgm:pt>
    <dgm:pt modelId="{B9FEABBE-C125-4367-952C-F0C43EBA45CD}" type="pres">
      <dgm:prSet presAssocID="{2132C543-2BF1-4898-AE58-E327924E27D3}" presName="rootConnector" presStyleLbl="node2" presStyleIdx="2" presStyleCnt="4"/>
      <dgm:spPr/>
      <dgm:t>
        <a:bodyPr/>
        <a:lstStyle/>
        <a:p>
          <a:endParaRPr lang="en-US"/>
        </a:p>
      </dgm:t>
    </dgm:pt>
    <dgm:pt modelId="{BD78B3D5-74C4-4E01-A153-D81CA4BA2712}" type="pres">
      <dgm:prSet presAssocID="{2132C543-2BF1-4898-AE58-E327924E27D3}" presName="hierChild4" presStyleCnt="0"/>
      <dgm:spPr/>
    </dgm:pt>
    <dgm:pt modelId="{E9504D75-0AD0-4F4A-A53D-72757B6887D8}" type="pres">
      <dgm:prSet presAssocID="{2132C543-2BF1-4898-AE58-E327924E27D3}" presName="hierChild5" presStyleCnt="0"/>
      <dgm:spPr/>
    </dgm:pt>
    <dgm:pt modelId="{F93B3AB8-D856-431B-B016-29E6610E04B6}" type="pres">
      <dgm:prSet presAssocID="{7754A83C-A93F-43B4-9E85-66D677B14EF4}" presName="Name37" presStyleLbl="parChTrans1D2" presStyleIdx="3" presStyleCnt="4"/>
      <dgm:spPr/>
      <dgm:t>
        <a:bodyPr/>
        <a:lstStyle/>
        <a:p>
          <a:endParaRPr lang="en-US"/>
        </a:p>
      </dgm:t>
    </dgm:pt>
    <dgm:pt modelId="{9F68D7AD-6386-4CB8-8218-947DB9A9ACDD}" type="pres">
      <dgm:prSet presAssocID="{8A0C5E78-3BC2-47B3-92F4-5D0E0C84F149}" presName="hierRoot2" presStyleCnt="0">
        <dgm:presLayoutVars>
          <dgm:hierBranch val="init"/>
        </dgm:presLayoutVars>
      </dgm:prSet>
      <dgm:spPr/>
    </dgm:pt>
    <dgm:pt modelId="{0878C183-4DB5-4396-8CC4-89371FCBB115}" type="pres">
      <dgm:prSet presAssocID="{8A0C5E78-3BC2-47B3-92F4-5D0E0C84F149}" presName="rootComposite" presStyleCnt="0"/>
      <dgm:spPr/>
    </dgm:pt>
    <dgm:pt modelId="{5B334981-DD6B-430F-9188-DD767F6073FB}" type="pres">
      <dgm:prSet presAssocID="{8A0C5E78-3BC2-47B3-92F4-5D0E0C84F149}" presName="rootText" presStyleLbl="node2" presStyleIdx="3" presStyleCnt="4">
        <dgm:presLayoutVars>
          <dgm:chPref val="3"/>
        </dgm:presLayoutVars>
      </dgm:prSet>
      <dgm:spPr/>
      <dgm:t>
        <a:bodyPr/>
        <a:lstStyle/>
        <a:p>
          <a:endParaRPr lang="en-US"/>
        </a:p>
      </dgm:t>
    </dgm:pt>
    <dgm:pt modelId="{872242D6-9BC1-42BA-8E91-20563C664E23}" type="pres">
      <dgm:prSet presAssocID="{8A0C5E78-3BC2-47B3-92F4-5D0E0C84F149}" presName="rootConnector" presStyleLbl="node2" presStyleIdx="3" presStyleCnt="4"/>
      <dgm:spPr/>
      <dgm:t>
        <a:bodyPr/>
        <a:lstStyle/>
        <a:p>
          <a:endParaRPr lang="en-US"/>
        </a:p>
      </dgm:t>
    </dgm:pt>
    <dgm:pt modelId="{0CB93DA4-1C31-4C3A-A341-C60020AE29B6}" type="pres">
      <dgm:prSet presAssocID="{8A0C5E78-3BC2-47B3-92F4-5D0E0C84F149}" presName="hierChild4" presStyleCnt="0"/>
      <dgm:spPr/>
    </dgm:pt>
    <dgm:pt modelId="{693CFCFE-17B6-4285-B70C-5B98FFD47259}" type="pres">
      <dgm:prSet presAssocID="{8A0C5E78-3BC2-47B3-92F4-5D0E0C84F149}" presName="hierChild5" presStyleCnt="0"/>
      <dgm:spPr/>
    </dgm:pt>
    <dgm:pt modelId="{D63DAF9E-A121-48A0-A3DD-B06A77B73E0F}" type="pres">
      <dgm:prSet presAssocID="{07650AB1-F517-48D6-A43A-D29B6CF3D7DD}" presName="hierChild3" presStyleCnt="0"/>
      <dgm:spPr/>
    </dgm:pt>
  </dgm:ptLst>
  <dgm:cxnLst>
    <dgm:cxn modelId="{D3711BCC-5A60-4D42-A52C-8DAC113E6064}" srcId="{A0214C1E-4970-4121-8646-F035EFC987CF}" destId="{07650AB1-F517-48D6-A43A-D29B6CF3D7DD}" srcOrd="0" destOrd="0" parTransId="{376F36A0-1738-485A-800C-863D98DD1A3B}" sibTransId="{2443A0AF-1E6A-4F56-AF10-6315ED366BD3}"/>
    <dgm:cxn modelId="{62C395CB-14CA-4A64-9604-8C7D47914C68}" type="presOf" srcId="{7754A83C-A93F-43B4-9E85-66D677B14EF4}" destId="{F93B3AB8-D856-431B-B016-29E6610E04B6}" srcOrd="0" destOrd="0" presId="urn:microsoft.com/office/officeart/2005/8/layout/orgChart1"/>
    <dgm:cxn modelId="{6E1FB9C3-104D-4BAD-9C7E-02811D146F57}" type="presOf" srcId="{CC684BDB-E651-4A16-BEE4-74ED3BEDEC86}" destId="{1877914E-3D95-4DFD-A85D-27049FE7894A}" srcOrd="1" destOrd="0" presId="urn:microsoft.com/office/officeart/2005/8/layout/orgChart1"/>
    <dgm:cxn modelId="{FCD00C24-C5C2-4D01-BD3C-BF6A3885BDA2}" type="presOf" srcId="{8A0C5E78-3BC2-47B3-92F4-5D0E0C84F149}" destId="{872242D6-9BC1-42BA-8E91-20563C664E23}" srcOrd="1" destOrd="0" presId="urn:microsoft.com/office/officeart/2005/8/layout/orgChart1"/>
    <dgm:cxn modelId="{3EBBC87D-3D91-465B-954F-B73E4920EEC6}" type="presOf" srcId="{07650AB1-F517-48D6-A43A-D29B6CF3D7DD}" destId="{59239C56-5B09-48FB-B98F-4B668DFC61FC}" srcOrd="1" destOrd="0" presId="urn:microsoft.com/office/officeart/2005/8/layout/orgChart1"/>
    <dgm:cxn modelId="{D89DA1BD-F2A4-4C98-8451-821502808669}" type="presOf" srcId="{07650AB1-F517-48D6-A43A-D29B6CF3D7DD}" destId="{C4504CC8-4C8A-4334-B9FE-88048512A325}" srcOrd="0" destOrd="0" presId="urn:microsoft.com/office/officeart/2005/8/layout/orgChart1"/>
    <dgm:cxn modelId="{A83F02D7-5361-4B00-896B-F00499D57D29}" type="presOf" srcId="{2132C543-2BF1-4898-AE58-E327924E27D3}" destId="{61D20B36-CC9F-4122-8E74-38D4318323E2}" srcOrd="0" destOrd="0" presId="urn:microsoft.com/office/officeart/2005/8/layout/orgChart1"/>
    <dgm:cxn modelId="{F2A1BBC8-F5D7-4F58-9297-4A50580719CA}" type="presOf" srcId="{CC684BDB-E651-4A16-BEE4-74ED3BEDEC86}" destId="{7A42D500-EA00-4AD9-A45C-1AC1AFEC9E22}" srcOrd="0" destOrd="0" presId="urn:microsoft.com/office/officeart/2005/8/layout/orgChart1"/>
    <dgm:cxn modelId="{A2BFA272-B164-4304-8639-7813463793C6}" srcId="{07650AB1-F517-48D6-A43A-D29B6CF3D7DD}" destId="{8A0C5E78-3BC2-47B3-92F4-5D0E0C84F149}" srcOrd="3" destOrd="0" parTransId="{7754A83C-A93F-43B4-9E85-66D677B14EF4}" sibTransId="{603AA06B-696F-43D6-BC1A-B269BE0E3010}"/>
    <dgm:cxn modelId="{3804D059-9239-4669-B61B-5677EA41B3F6}" srcId="{07650AB1-F517-48D6-A43A-D29B6CF3D7DD}" destId="{CC684BDB-E651-4A16-BEE4-74ED3BEDEC86}" srcOrd="1" destOrd="0" parTransId="{E23055D4-C188-4B5B-9B7E-58200032F81B}" sibTransId="{8EF9F275-2AC2-44CB-9DD7-8099E29CAB50}"/>
    <dgm:cxn modelId="{313BB1EF-3E9D-40AC-824D-7CA429267C99}" type="presOf" srcId="{28840094-F2D9-45EF-B848-9B66EA3BD0CE}" destId="{2DAB8F76-E590-476C-8A8B-05F6F3CF7252}" srcOrd="0" destOrd="0" presId="urn:microsoft.com/office/officeart/2005/8/layout/orgChart1"/>
    <dgm:cxn modelId="{4BFF7B00-5A8A-46A5-9B2B-A26558432F26}" srcId="{07650AB1-F517-48D6-A43A-D29B6CF3D7DD}" destId="{2132C543-2BF1-4898-AE58-E327924E27D3}" srcOrd="2" destOrd="0" parTransId="{F7DB9325-CBC2-4369-807A-7BB953335B08}" sibTransId="{F27F5E7E-6665-4194-A550-C7CF8C26CA33}"/>
    <dgm:cxn modelId="{3915CC80-57AC-4261-A2E0-EE3FF98195FA}" type="presOf" srcId="{223A3B9D-7E8A-4D16-814A-B60284546065}" destId="{C1D83541-0570-49FA-9748-3916F8528FA6}" srcOrd="0" destOrd="0" presId="urn:microsoft.com/office/officeart/2005/8/layout/orgChart1"/>
    <dgm:cxn modelId="{18BB3CE7-7B45-42C5-8F76-B34A19DF5273}" type="presOf" srcId="{28840094-F2D9-45EF-B848-9B66EA3BD0CE}" destId="{92A5A6BB-A353-4764-8C96-997599799211}" srcOrd="1" destOrd="0" presId="urn:microsoft.com/office/officeart/2005/8/layout/orgChart1"/>
    <dgm:cxn modelId="{EC764CEA-8C3B-4544-B1E7-68DE04CFC6B6}" type="presOf" srcId="{E23055D4-C188-4B5B-9B7E-58200032F81B}" destId="{B9D2CF93-5650-43CF-863F-D938D01CE5A3}" srcOrd="0" destOrd="0" presId="urn:microsoft.com/office/officeart/2005/8/layout/orgChart1"/>
    <dgm:cxn modelId="{E3B027B1-8252-4F71-A18D-6859B6BAF941}" type="presOf" srcId="{A0214C1E-4970-4121-8646-F035EFC987CF}" destId="{A8FFD352-BFEB-469B-A18B-5CD92F092C12}" srcOrd="0" destOrd="0" presId="urn:microsoft.com/office/officeart/2005/8/layout/orgChart1"/>
    <dgm:cxn modelId="{A134F8EC-0F4F-49AB-B823-1C72F76ACE8E}" srcId="{07650AB1-F517-48D6-A43A-D29B6CF3D7DD}" destId="{28840094-F2D9-45EF-B848-9B66EA3BD0CE}" srcOrd="0" destOrd="0" parTransId="{223A3B9D-7E8A-4D16-814A-B60284546065}" sibTransId="{EB6E37B8-ADC7-4736-AF43-417B2E13FEE6}"/>
    <dgm:cxn modelId="{A741816D-46A1-4901-838A-5F9198ED2EC5}" type="presOf" srcId="{8A0C5E78-3BC2-47B3-92F4-5D0E0C84F149}" destId="{5B334981-DD6B-430F-9188-DD767F6073FB}" srcOrd="0" destOrd="0" presId="urn:microsoft.com/office/officeart/2005/8/layout/orgChart1"/>
    <dgm:cxn modelId="{192D8C4C-0C95-445B-A014-C828E7066331}" type="presOf" srcId="{F7DB9325-CBC2-4369-807A-7BB953335B08}" destId="{4796EDEF-8400-4B20-8A43-E060DC2BCAC3}" srcOrd="0" destOrd="0" presId="urn:microsoft.com/office/officeart/2005/8/layout/orgChart1"/>
    <dgm:cxn modelId="{A0F155C6-5C30-42AF-B428-9FD1FC8DE30A}" type="presOf" srcId="{2132C543-2BF1-4898-AE58-E327924E27D3}" destId="{B9FEABBE-C125-4367-952C-F0C43EBA45CD}" srcOrd="1" destOrd="0" presId="urn:microsoft.com/office/officeart/2005/8/layout/orgChart1"/>
    <dgm:cxn modelId="{6385CC3D-CFE3-439A-B085-81FC953FD0D2}" type="presParOf" srcId="{A8FFD352-BFEB-469B-A18B-5CD92F092C12}" destId="{1C89297A-63F8-4727-AF8A-88169C81A3CF}" srcOrd="0" destOrd="0" presId="urn:microsoft.com/office/officeart/2005/8/layout/orgChart1"/>
    <dgm:cxn modelId="{65C5B06D-A5BC-468D-80DC-8008E3BEB942}" type="presParOf" srcId="{1C89297A-63F8-4727-AF8A-88169C81A3CF}" destId="{FC3EFCE6-BC9A-473F-AC57-A6AA6DDE2FC6}" srcOrd="0" destOrd="0" presId="urn:microsoft.com/office/officeart/2005/8/layout/orgChart1"/>
    <dgm:cxn modelId="{D2710961-9101-405B-B976-2C183300945C}" type="presParOf" srcId="{FC3EFCE6-BC9A-473F-AC57-A6AA6DDE2FC6}" destId="{C4504CC8-4C8A-4334-B9FE-88048512A325}" srcOrd="0" destOrd="0" presId="urn:microsoft.com/office/officeart/2005/8/layout/orgChart1"/>
    <dgm:cxn modelId="{966D878C-D56A-4DC2-B355-E96A72417D93}" type="presParOf" srcId="{FC3EFCE6-BC9A-473F-AC57-A6AA6DDE2FC6}" destId="{59239C56-5B09-48FB-B98F-4B668DFC61FC}" srcOrd="1" destOrd="0" presId="urn:microsoft.com/office/officeart/2005/8/layout/orgChart1"/>
    <dgm:cxn modelId="{C4F1B2FE-06AE-47C1-953A-2ED7723918FB}" type="presParOf" srcId="{1C89297A-63F8-4727-AF8A-88169C81A3CF}" destId="{AC7F7D64-01EB-4DA3-8014-38047C264662}" srcOrd="1" destOrd="0" presId="urn:microsoft.com/office/officeart/2005/8/layout/orgChart1"/>
    <dgm:cxn modelId="{21A1D9E8-ADCB-4B7C-8318-9D95C89BC56A}" type="presParOf" srcId="{AC7F7D64-01EB-4DA3-8014-38047C264662}" destId="{C1D83541-0570-49FA-9748-3916F8528FA6}" srcOrd="0" destOrd="0" presId="urn:microsoft.com/office/officeart/2005/8/layout/orgChart1"/>
    <dgm:cxn modelId="{E92E40D6-D658-4721-85E4-5C9E1122800E}" type="presParOf" srcId="{AC7F7D64-01EB-4DA3-8014-38047C264662}" destId="{7D319267-7533-4BFC-92FE-8BEA51BECBEB}" srcOrd="1" destOrd="0" presId="urn:microsoft.com/office/officeart/2005/8/layout/orgChart1"/>
    <dgm:cxn modelId="{2EAA7171-311E-478D-AF6F-69484498DE11}" type="presParOf" srcId="{7D319267-7533-4BFC-92FE-8BEA51BECBEB}" destId="{95BA0CFD-D6E3-44E9-8074-42BE51BA5BC8}" srcOrd="0" destOrd="0" presId="urn:microsoft.com/office/officeart/2005/8/layout/orgChart1"/>
    <dgm:cxn modelId="{859064B5-26BE-47F3-B00E-09ED7F88D94D}" type="presParOf" srcId="{95BA0CFD-D6E3-44E9-8074-42BE51BA5BC8}" destId="{2DAB8F76-E590-476C-8A8B-05F6F3CF7252}" srcOrd="0" destOrd="0" presId="urn:microsoft.com/office/officeart/2005/8/layout/orgChart1"/>
    <dgm:cxn modelId="{35222058-3776-4E07-A3DF-C631DA450497}" type="presParOf" srcId="{95BA0CFD-D6E3-44E9-8074-42BE51BA5BC8}" destId="{92A5A6BB-A353-4764-8C96-997599799211}" srcOrd="1" destOrd="0" presId="urn:microsoft.com/office/officeart/2005/8/layout/orgChart1"/>
    <dgm:cxn modelId="{326CF58C-C36B-41ED-BB8B-86199618A044}" type="presParOf" srcId="{7D319267-7533-4BFC-92FE-8BEA51BECBEB}" destId="{EAF0F8C4-291F-403C-AD48-BA5AB6CDA352}" srcOrd="1" destOrd="0" presId="urn:microsoft.com/office/officeart/2005/8/layout/orgChart1"/>
    <dgm:cxn modelId="{0BD581E0-E5B6-4362-84FC-980358CE0EA0}" type="presParOf" srcId="{7D319267-7533-4BFC-92FE-8BEA51BECBEB}" destId="{9862C86F-AD5F-4DBF-B1C1-6C7D730E4B52}" srcOrd="2" destOrd="0" presId="urn:microsoft.com/office/officeart/2005/8/layout/orgChart1"/>
    <dgm:cxn modelId="{9771056E-F3E8-4BCC-8342-492177CFDFCF}" type="presParOf" srcId="{AC7F7D64-01EB-4DA3-8014-38047C264662}" destId="{B9D2CF93-5650-43CF-863F-D938D01CE5A3}" srcOrd="2" destOrd="0" presId="urn:microsoft.com/office/officeart/2005/8/layout/orgChart1"/>
    <dgm:cxn modelId="{21DB1437-602B-48B5-89CF-17C4CB1C3E2A}" type="presParOf" srcId="{AC7F7D64-01EB-4DA3-8014-38047C264662}" destId="{B82D7A74-4903-4C19-B305-E6A8EEE2D4EB}" srcOrd="3" destOrd="0" presId="urn:microsoft.com/office/officeart/2005/8/layout/orgChart1"/>
    <dgm:cxn modelId="{029E21D1-7624-4F89-9B53-41823D5E33F2}" type="presParOf" srcId="{B82D7A74-4903-4C19-B305-E6A8EEE2D4EB}" destId="{069841CA-B51F-4FD3-8E9A-4D4C1337B4AF}" srcOrd="0" destOrd="0" presId="urn:microsoft.com/office/officeart/2005/8/layout/orgChart1"/>
    <dgm:cxn modelId="{FEA6C1E5-7CA2-4DA8-9056-7D81BEFB00DB}" type="presParOf" srcId="{069841CA-B51F-4FD3-8E9A-4D4C1337B4AF}" destId="{7A42D500-EA00-4AD9-A45C-1AC1AFEC9E22}" srcOrd="0" destOrd="0" presId="urn:microsoft.com/office/officeart/2005/8/layout/orgChart1"/>
    <dgm:cxn modelId="{6A63F5A0-52A1-42B6-B0B5-49802085A02A}" type="presParOf" srcId="{069841CA-B51F-4FD3-8E9A-4D4C1337B4AF}" destId="{1877914E-3D95-4DFD-A85D-27049FE7894A}" srcOrd="1" destOrd="0" presId="urn:microsoft.com/office/officeart/2005/8/layout/orgChart1"/>
    <dgm:cxn modelId="{8BCBB831-3BD4-461E-8178-6430324C1731}" type="presParOf" srcId="{B82D7A74-4903-4C19-B305-E6A8EEE2D4EB}" destId="{542EA91B-37E4-4D3B-888A-5C039771A186}" srcOrd="1" destOrd="0" presId="urn:microsoft.com/office/officeart/2005/8/layout/orgChart1"/>
    <dgm:cxn modelId="{093DB9C3-D414-4909-B712-35840D169DAC}" type="presParOf" srcId="{B82D7A74-4903-4C19-B305-E6A8EEE2D4EB}" destId="{BFF7271F-A92D-4E4F-9E07-3638DC4864DC}" srcOrd="2" destOrd="0" presId="urn:microsoft.com/office/officeart/2005/8/layout/orgChart1"/>
    <dgm:cxn modelId="{A28030C7-E833-4B18-8FDF-BAE7C46B921E}" type="presParOf" srcId="{AC7F7D64-01EB-4DA3-8014-38047C264662}" destId="{4796EDEF-8400-4B20-8A43-E060DC2BCAC3}" srcOrd="4" destOrd="0" presId="urn:microsoft.com/office/officeart/2005/8/layout/orgChart1"/>
    <dgm:cxn modelId="{68AB8BAB-E558-4218-8E96-A023D7CF60B5}" type="presParOf" srcId="{AC7F7D64-01EB-4DA3-8014-38047C264662}" destId="{D647EA3B-90EF-4896-87EA-427C28E1CB09}" srcOrd="5" destOrd="0" presId="urn:microsoft.com/office/officeart/2005/8/layout/orgChart1"/>
    <dgm:cxn modelId="{008AAB8B-3838-4558-8D42-C9E6524A4E77}" type="presParOf" srcId="{D647EA3B-90EF-4896-87EA-427C28E1CB09}" destId="{A1025655-FE78-4885-B2F1-613C90BD5844}" srcOrd="0" destOrd="0" presId="urn:microsoft.com/office/officeart/2005/8/layout/orgChart1"/>
    <dgm:cxn modelId="{0AEBAC0E-30D8-4A9F-A8B9-2CFBCB572771}" type="presParOf" srcId="{A1025655-FE78-4885-B2F1-613C90BD5844}" destId="{61D20B36-CC9F-4122-8E74-38D4318323E2}" srcOrd="0" destOrd="0" presId="urn:microsoft.com/office/officeart/2005/8/layout/orgChart1"/>
    <dgm:cxn modelId="{58AB771C-4542-42C4-B101-F47300E8E3AF}" type="presParOf" srcId="{A1025655-FE78-4885-B2F1-613C90BD5844}" destId="{B9FEABBE-C125-4367-952C-F0C43EBA45CD}" srcOrd="1" destOrd="0" presId="urn:microsoft.com/office/officeart/2005/8/layout/orgChart1"/>
    <dgm:cxn modelId="{4C5E90DA-4EB2-4603-BB8A-CF3C983F5643}" type="presParOf" srcId="{D647EA3B-90EF-4896-87EA-427C28E1CB09}" destId="{BD78B3D5-74C4-4E01-A153-D81CA4BA2712}" srcOrd="1" destOrd="0" presId="urn:microsoft.com/office/officeart/2005/8/layout/orgChart1"/>
    <dgm:cxn modelId="{EB835938-821D-450E-8166-AE3ED22EC4AB}" type="presParOf" srcId="{D647EA3B-90EF-4896-87EA-427C28E1CB09}" destId="{E9504D75-0AD0-4F4A-A53D-72757B6887D8}" srcOrd="2" destOrd="0" presId="urn:microsoft.com/office/officeart/2005/8/layout/orgChart1"/>
    <dgm:cxn modelId="{744389DE-C11C-42AD-92BC-8D5C922A930C}" type="presParOf" srcId="{AC7F7D64-01EB-4DA3-8014-38047C264662}" destId="{F93B3AB8-D856-431B-B016-29E6610E04B6}" srcOrd="6" destOrd="0" presId="urn:microsoft.com/office/officeart/2005/8/layout/orgChart1"/>
    <dgm:cxn modelId="{CB012718-C34E-4575-ACB8-BE17EC462970}" type="presParOf" srcId="{AC7F7D64-01EB-4DA3-8014-38047C264662}" destId="{9F68D7AD-6386-4CB8-8218-947DB9A9ACDD}" srcOrd="7" destOrd="0" presId="urn:microsoft.com/office/officeart/2005/8/layout/orgChart1"/>
    <dgm:cxn modelId="{DA2253D8-4032-4234-987E-6208B7BBC7C0}" type="presParOf" srcId="{9F68D7AD-6386-4CB8-8218-947DB9A9ACDD}" destId="{0878C183-4DB5-4396-8CC4-89371FCBB115}" srcOrd="0" destOrd="0" presId="urn:microsoft.com/office/officeart/2005/8/layout/orgChart1"/>
    <dgm:cxn modelId="{AD52F8F5-9AA5-4B32-8E57-FF1A53D7E1A3}" type="presParOf" srcId="{0878C183-4DB5-4396-8CC4-89371FCBB115}" destId="{5B334981-DD6B-430F-9188-DD767F6073FB}" srcOrd="0" destOrd="0" presId="urn:microsoft.com/office/officeart/2005/8/layout/orgChart1"/>
    <dgm:cxn modelId="{29CAAAD9-7D41-4491-BDEA-60413087E66A}" type="presParOf" srcId="{0878C183-4DB5-4396-8CC4-89371FCBB115}" destId="{872242D6-9BC1-42BA-8E91-20563C664E23}" srcOrd="1" destOrd="0" presId="urn:microsoft.com/office/officeart/2005/8/layout/orgChart1"/>
    <dgm:cxn modelId="{AFC61CAC-95A9-45B8-9931-644BB171E38E}" type="presParOf" srcId="{9F68D7AD-6386-4CB8-8218-947DB9A9ACDD}" destId="{0CB93DA4-1C31-4C3A-A341-C60020AE29B6}" srcOrd="1" destOrd="0" presId="urn:microsoft.com/office/officeart/2005/8/layout/orgChart1"/>
    <dgm:cxn modelId="{D4DC5525-FEBE-402E-A672-9A5A6E42851D}" type="presParOf" srcId="{9F68D7AD-6386-4CB8-8218-947DB9A9ACDD}" destId="{693CFCFE-17B6-4285-B70C-5B98FFD47259}" srcOrd="2" destOrd="0" presId="urn:microsoft.com/office/officeart/2005/8/layout/orgChart1"/>
    <dgm:cxn modelId="{7A1DB36B-CB0D-47E9-9AFC-C252AD9582CD}" type="presParOf" srcId="{1C89297A-63F8-4727-AF8A-88169C81A3CF}" destId="{D63DAF9E-A121-48A0-A3DD-B06A77B73E0F}"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214C1E-4970-4121-8646-F035EFC987CF}" type="doc">
      <dgm:prSet loTypeId="urn:microsoft.com/office/officeart/2005/8/layout/orgChart1" loCatId="hierarchy" qsTypeId="urn:microsoft.com/office/officeart/2005/8/quickstyle/simple5" qsCatId="simple" csTypeId="urn:microsoft.com/office/officeart/2005/8/colors/colorful3" csCatId="colorful" phldr="1"/>
      <dgm:spPr/>
      <dgm:t>
        <a:bodyPr/>
        <a:lstStyle/>
        <a:p>
          <a:endParaRPr lang="en-US"/>
        </a:p>
      </dgm:t>
    </dgm:pt>
    <dgm:pt modelId="{07650AB1-F517-48D6-A43A-D29B6CF3D7DD}">
      <dgm:prSet phldrT="[Text]" custT="1"/>
      <dgm:spPr>
        <a:solidFill>
          <a:schemeClr val="accent5">
            <a:lumMod val="75000"/>
          </a:schemeClr>
        </a:solidFill>
      </dgm:spPr>
      <dgm:t>
        <a:bodyPr/>
        <a:lstStyle/>
        <a:p>
          <a:r>
            <a:rPr lang="en-US" sz="2800" dirty="0"/>
            <a:t>Frank</a:t>
          </a:r>
        </a:p>
      </dgm:t>
    </dgm:pt>
    <dgm:pt modelId="{376F36A0-1738-485A-800C-863D98DD1A3B}" type="parTrans" cxnId="{D3711BCC-5A60-4D42-A52C-8DAC113E6064}">
      <dgm:prSet/>
      <dgm:spPr/>
      <dgm:t>
        <a:bodyPr/>
        <a:lstStyle/>
        <a:p>
          <a:endParaRPr lang="en-US" sz="1800"/>
        </a:p>
      </dgm:t>
    </dgm:pt>
    <dgm:pt modelId="{2443A0AF-1E6A-4F56-AF10-6315ED366BD3}" type="sibTrans" cxnId="{D3711BCC-5A60-4D42-A52C-8DAC113E6064}">
      <dgm:prSet/>
      <dgm:spPr/>
      <dgm:t>
        <a:bodyPr/>
        <a:lstStyle/>
        <a:p>
          <a:endParaRPr lang="en-US" sz="1800"/>
        </a:p>
      </dgm:t>
    </dgm:pt>
    <dgm:pt modelId="{28840094-F2D9-45EF-B848-9B66EA3BD0CE}">
      <dgm:prSet phldrT="[Text]" custT="1"/>
      <dgm:spPr>
        <a:solidFill>
          <a:srgbClr val="FFFF66"/>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US" sz="2400" dirty="0">
            <a:solidFill>
              <a:schemeClr val="tx1">
                <a:lumMod val="75000"/>
                <a:lumOff val="25000"/>
              </a:schemeClr>
            </a:solidFill>
          </a:endParaRPr>
        </a:p>
        <a:p>
          <a:pPr marL="0" marR="0" indent="0" defTabSz="914400" eaLnBrk="1" fontAlgn="auto" latinLnBrk="0" hangingPunct="1">
            <a:lnSpc>
              <a:spcPct val="100000"/>
            </a:lnSpc>
            <a:spcBef>
              <a:spcPts val="0"/>
            </a:spcBef>
            <a:spcAft>
              <a:spcPts val="0"/>
            </a:spcAft>
            <a:buClrTx/>
            <a:buSzTx/>
            <a:buFontTx/>
            <a:buNone/>
            <a:tabLst/>
            <a:defRPr/>
          </a:pPr>
          <a:r>
            <a:rPr lang="en-US" sz="2400" dirty="0">
              <a:solidFill>
                <a:schemeClr val="tx1">
                  <a:lumMod val="75000"/>
                  <a:lumOff val="25000"/>
                </a:schemeClr>
              </a:solidFill>
            </a:rPr>
            <a:t>Marketing </a:t>
          </a:r>
        </a:p>
        <a:p>
          <a:pPr marL="0" marR="0" indent="0" defTabSz="914400" eaLnBrk="1" fontAlgn="auto" latinLnBrk="0" hangingPunct="1">
            <a:lnSpc>
              <a:spcPct val="100000"/>
            </a:lnSpc>
            <a:spcBef>
              <a:spcPts val="0"/>
            </a:spcBef>
            <a:spcAft>
              <a:spcPts val="0"/>
            </a:spcAft>
            <a:buClrTx/>
            <a:buSzTx/>
            <a:buFontTx/>
            <a:buNone/>
            <a:tabLst/>
            <a:defRPr/>
          </a:pPr>
          <a:endParaRPr lang="en-US" sz="2400" dirty="0">
            <a:solidFill>
              <a:schemeClr val="tx1">
                <a:lumMod val="75000"/>
                <a:lumOff val="25000"/>
              </a:schemeClr>
            </a:solidFill>
          </a:endParaRPr>
        </a:p>
      </dgm:t>
    </dgm:pt>
    <dgm:pt modelId="{223A3B9D-7E8A-4D16-814A-B60284546065}" type="parTrans" cxnId="{A134F8EC-0F4F-49AB-B823-1C72F76ACE8E}">
      <dgm:prSet/>
      <dgm:spPr/>
      <dgm:t>
        <a:bodyPr/>
        <a:lstStyle/>
        <a:p>
          <a:endParaRPr lang="en-US" sz="1800"/>
        </a:p>
      </dgm:t>
    </dgm:pt>
    <dgm:pt modelId="{EB6E37B8-ADC7-4736-AF43-417B2E13FEE6}" type="sibTrans" cxnId="{A134F8EC-0F4F-49AB-B823-1C72F76ACE8E}">
      <dgm:prSet/>
      <dgm:spPr/>
      <dgm:t>
        <a:bodyPr/>
        <a:lstStyle/>
        <a:p>
          <a:endParaRPr lang="en-US" sz="1800"/>
        </a:p>
      </dgm:t>
    </dgm:pt>
    <dgm:pt modelId="{2132C543-2BF1-4898-AE58-E327924E27D3}">
      <dgm:prSet phldrT="[Text]" custT="1"/>
      <dgm:spPr>
        <a:solidFill>
          <a:srgbClr val="FFFF66"/>
        </a:solidFill>
      </dgm:spPr>
      <dgm:t>
        <a:bodyPr/>
        <a:lstStyle/>
        <a:p>
          <a:r>
            <a:rPr lang="en-US" sz="2400" dirty="0">
              <a:solidFill>
                <a:schemeClr val="tx1">
                  <a:lumMod val="75000"/>
                  <a:lumOff val="25000"/>
                </a:schemeClr>
              </a:solidFill>
            </a:rPr>
            <a:t>Operations </a:t>
          </a:r>
        </a:p>
      </dgm:t>
    </dgm:pt>
    <dgm:pt modelId="{F7DB9325-CBC2-4369-807A-7BB953335B08}" type="parTrans" cxnId="{4BFF7B00-5A8A-46A5-9B2B-A26558432F26}">
      <dgm:prSet/>
      <dgm:spPr/>
      <dgm:t>
        <a:bodyPr/>
        <a:lstStyle/>
        <a:p>
          <a:endParaRPr lang="en-US" sz="1800"/>
        </a:p>
      </dgm:t>
    </dgm:pt>
    <dgm:pt modelId="{F27F5E7E-6665-4194-A550-C7CF8C26CA33}" type="sibTrans" cxnId="{4BFF7B00-5A8A-46A5-9B2B-A26558432F26}">
      <dgm:prSet/>
      <dgm:spPr/>
      <dgm:t>
        <a:bodyPr/>
        <a:lstStyle/>
        <a:p>
          <a:endParaRPr lang="en-US" sz="1800"/>
        </a:p>
      </dgm:t>
    </dgm:pt>
    <dgm:pt modelId="{CC684BDB-E651-4A16-BEE4-74ED3BEDEC86}">
      <dgm:prSet custT="1"/>
      <dgm:spPr>
        <a:solidFill>
          <a:srgbClr val="FFFF66"/>
        </a:solidFill>
      </dgm:spPr>
      <dgm:t>
        <a:bodyPr/>
        <a:lstStyle/>
        <a:p>
          <a:r>
            <a:rPr lang="en-US" sz="2400" dirty="0">
              <a:solidFill>
                <a:schemeClr val="tx1">
                  <a:lumMod val="75000"/>
                  <a:lumOff val="25000"/>
                </a:schemeClr>
              </a:solidFill>
            </a:rPr>
            <a:t>Sales </a:t>
          </a:r>
        </a:p>
      </dgm:t>
    </dgm:pt>
    <dgm:pt modelId="{E23055D4-C188-4B5B-9B7E-58200032F81B}" type="parTrans" cxnId="{3804D059-9239-4669-B61B-5677EA41B3F6}">
      <dgm:prSet/>
      <dgm:spPr/>
      <dgm:t>
        <a:bodyPr/>
        <a:lstStyle/>
        <a:p>
          <a:endParaRPr lang="en-US" sz="1800"/>
        </a:p>
      </dgm:t>
    </dgm:pt>
    <dgm:pt modelId="{8EF9F275-2AC2-44CB-9DD7-8099E29CAB50}" type="sibTrans" cxnId="{3804D059-9239-4669-B61B-5677EA41B3F6}">
      <dgm:prSet/>
      <dgm:spPr/>
      <dgm:t>
        <a:bodyPr/>
        <a:lstStyle/>
        <a:p>
          <a:endParaRPr lang="en-US" sz="1800"/>
        </a:p>
      </dgm:t>
    </dgm:pt>
    <dgm:pt modelId="{8A0C5E78-3BC2-47B3-92F4-5D0E0C84F149}">
      <dgm:prSet phldrT="[Text]" custT="1"/>
      <dgm:spPr>
        <a:solidFill>
          <a:srgbClr val="FFFF66"/>
        </a:solidFill>
      </dgm:spPr>
      <dgm:t>
        <a:bodyPr/>
        <a:lstStyle/>
        <a:p>
          <a:r>
            <a:rPr lang="en-US" sz="2400" dirty="0">
              <a:solidFill>
                <a:schemeClr val="tx1">
                  <a:lumMod val="75000"/>
                  <a:lumOff val="25000"/>
                </a:schemeClr>
              </a:solidFill>
            </a:rPr>
            <a:t>Office</a:t>
          </a:r>
        </a:p>
      </dgm:t>
    </dgm:pt>
    <dgm:pt modelId="{7754A83C-A93F-43B4-9E85-66D677B14EF4}" type="parTrans" cxnId="{A2BFA272-B164-4304-8639-7813463793C6}">
      <dgm:prSet/>
      <dgm:spPr/>
      <dgm:t>
        <a:bodyPr/>
        <a:lstStyle/>
        <a:p>
          <a:endParaRPr lang="en-US" sz="1800"/>
        </a:p>
      </dgm:t>
    </dgm:pt>
    <dgm:pt modelId="{603AA06B-696F-43D6-BC1A-B269BE0E3010}" type="sibTrans" cxnId="{A2BFA272-B164-4304-8639-7813463793C6}">
      <dgm:prSet/>
      <dgm:spPr/>
      <dgm:t>
        <a:bodyPr/>
        <a:lstStyle/>
        <a:p>
          <a:endParaRPr lang="en-US" sz="1800"/>
        </a:p>
      </dgm:t>
    </dgm:pt>
    <dgm:pt modelId="{A8FFD352-BFEB-469B-A18B-5CD92F092C12}" type="pres">
      <dgm:prSet presAssocID="{A0214C1E-4970-4121-8646-F035EFC987CF}" presName="hierChild1" presStyleCnt="0">
        <dgm:presLayoutVars>
          <dgm:orgChart val="1"/>
          <dgm:chPref val="1"/>
          <dgm:dir/>
          <dgm:animOne val="branch"/>
          <dgm:animLvl val="lvl"/>
          <dgm:resizeHandles/>
        </dgm:presLayoutVars>
      </dgm:prSet>
      <dgm:spPr/>
      <dgm:t>
        <a:bodyPr/>
        <a:lstStyle/>
        <a:p>
          <a:endParaRPr lang="en-US"/>
        </a:p>
      </dgm:t>
    </dgm:pt>
    <dgm:pt modelId="{1C89297A-63F8-4727-AF8A-88169C81A3CF}" type="pres">
      <dgm:prSet presAssocID="{07650AB1-F517-48D6-A43A-D29B6CF3D7DD}" presName="hierRoot1" presStyleCnt="0">
        <dgm:presLayoutVars>
          <dgm:hierBranch val="init"/>
        </dgm:presLayoutVars>
      </dgm:prSet>
      <dgm:spPr/>
    </dgm:pt>
    <dgm:pt modelId="{FC3EFCE6-BC9A-473F-AC57-A6AA6DDE2FC6}" type="pres">
      <dgm:prSet presAssocID="{07650AB1-F517-48D6-A43A-D29B6CF3D7DD}" presName="rootComposite1" presStyleCnt="0"/>
      <dgm:spPr/>
    </dgm:pt>
    <dgm:pt modelId="{C4504CC8-4C8A-4334-B9FE-88048512A325}" type="pres">
      <dgm:prSet presAssocID="{07650AB1-F517-48D6-A43A-D29B6CF3D7DD}" presName="rootText1" presStyleLbl="node0" presStyleIdx="0" presStyleCnt="1">
        <dgm:presLayoutVars>
          <dgm:chPref val="3"/>
        </dgm:presLayoutVars>
      </dgm:prSet>
      <dgm:spPr/>
      <dgm:t>
        <a:bodyPr/>
        <a:lstStyle/>
        <a:p>
          <a:endParaRPr lang="en-US"/>
        </a:p>
      </dgm:t>
    </dgm:pt>
    <dgm:pt modelId="{59239C56-5B09-48FB-B98F-4B668DFC61FC}" type="pres">
      <dgm:prSet presAssocID="{07650AB1-F517-48D6-A43A-D29B6CF3D7DD}" presName="rootConnector1" presStyleLbl="node1" presStyleIdx="0" presStyleCnt="0"/>
      <dgm:spPr/>
      <dgm:t>
        <a:bodyPr/>
        <a:lstStyle/>
        <a:p>
          <a:endParaRPr lang="en-US"/>
        </a:p>
      </dgm:t>
    </dgm:pt>
    <dgm:pt modelId="{AC7F7D64-01EB-4DA3-8014-38047C264662}" type="pres">
      <dgm:prSet presAssocID="{07650AB1-F517-48D6-A43A-D29B6CF3D7DD}" presName="hierChild2" presStyleCnt="0"/>
      <dgm:spPr/>
    </dgm:pt>
    <dgm:pt modelId="{C1D83541-0570-49FA-9748-3916F8528FA6}" type="pres">
      <dgm:prSet presAssocID="{223A3B9D-7E8A-4D16-814A-B60284546065}" presName="Name37" presStyleLbl="parChTrans1D2" presStyleIdx="0" presStyleCnt="4"/>
      <dgm:spPr/>
      <dgm:t>
        <a:bodyPr/>
        <a:lstStyle/>
        <a:p>
          <a:endParaRPr lang="en-US"/>
        </a:p>
      </dgm:t>
    </dgm:pt>
    <dgm:pt modelId="{7D319267-7533-4BFC-92FE-8BEA51BECBEB}" type="pres">
      <dgm:prSet presAssocID="{28840094-F2D9-45EF-B848-9B66EA3BD0CE}" presName="hierRoot2" presStyleCnt="0">
        <dgm:presLayoutVars>
          <dgm:hierBranch val="init"/>
        </dgm:presLayoutVars>
      </dgm:prSet>
      <dgm:spPr/>
    </dgm:pt>
    <dgm:pt modelId="{95BA0CFD-D6E3-44E9-8074-42BE51BA5BC8}" type="pres">
      <dgm:prSet presAssocID="{28840094-F2D9-45EF-B848-9B66EA3BD0CE}" presName="rootComposite" presStyleCnt="0"/>
      <dgm:spPr/>
    </dgm:pt>
    <dgm:pt modelId="{2DAB8F76-E590-476C-8A8B-05F6F3CF7252}" type="pres">
      <dgm:prSet presAssocID="{28840094-F2D9-45EF-B848-9B66EA3BD0CE}" presName="rootText" presStyleLbl="node2" presStyleIdx="0" presStyleCnt="4">
        <dgm:presLayoutVars>
          <dgm:chPref val="3"/>
        </dgm:presLayoutVars>
      </dgm:prSet>
      <dgm:spPr/>
      <dgm:t>
        <a:bodyPr/>
        <a:lstStyle/>
        <a:p>
          <a:endParaRPr lang="en-US"/>
        </a:p>
      </dgm:t>
    </dgm:pt>
    <dgm:pt modelId="{92A5A6BB-A353-4764-8C96-997599799211}" type="pres">
      <dgm:prSet presAssocID="{28840094-F2D9-45EF-B848-9B66EA3BD0CE}" presName="rootConnector" presStyleLbl="node2" presStyleIdx="0" presStyleCnt="4"/>
      <dgm:spPr/>
      <dgm:t>
        <a:bodyPr/>
        <a:lstStyle/>
        <a:p>
          <a:endParaRPr lang="en-US"/>
        </a:p>
      </dgm:t>
    </dgm:pt>
    <dgm:pt modelId="{EAF0F8C4-291F-403C-AD48-BA5AB6CDA352}" type="pres">
      <dgm:prSet presAssocID="{28840094-F2D9-45EF-B848-9B66EA3BD0CE}" presName="hierChild4" presStyleCnt="0"/>
      <dgm:spPr/>
    </dgm:pt>
    <dgm:pt modelId="{9862C86F-AD5F-4DBF-B1C1-6C7D730E4B52}" type="pres">
      <dgm:prSet presAssocID="{28840094-F2D9-45EF-B848-9B66EA3BD0CE}" presName="hierChild5" presStyleCnt="0"/>
      <dgm:spPr/>
    </dgm:pt>
    <dgm:pt modelId="{B9D2CF93-5650-43CF-863F-D938D01CE5A3}" type="pres">
      <dgm:prSet presAssocID="{E23055D4-C188-4B5B-9B7E-58200032F81B}" presName="Name37" presStyleLbl="parChTrans1D2" presStyleIdx="1" presStyleCnt="4"/>
      <dgm:spPr/>
      <dgm:t>
        <a:bodyPr/>
        <a:lstStyle/>
        <a:p>
          <a:endParaRPr lang="en-US"/>
        </a:p>
      </dgm:t>
    </dgm:pt>
    <dgm:pt modelId="{B82D7A74-4903-4C19-B305-E6A8EEE2D4EB}" type="pres">
      <dgm:prSet presAssocID="{CC684BDB-E651-4A16-BEE4-74ED3BEDEC86}" presName="hierRoot2" presStyleCnt="0">
        <dgm:presLayoutVars>
          <dgm:hierBranch val="init"/>
        </dgm:presLayoutVars>
      </dgm:prSet>
      <dgm:spPr/>
    </dgm:pt>
    <dgm:pt modelId="{069841CA-B51F-4FD3-8E9A-4D4C1337B4AF}" type="pres">
      <dgm:prSet presAssocID="{CC684BDB-E651-4A16-BEE4-74ED3BEDEC86}" presName="rootComposite" presStyleCnt="0"/>
      <dgm:spPr/>
    </dgm:pt>
    <dgm:pt modelId="{7A42D500-EA00-4AD9-A45C-1AC1AFEC9E22}" type="pres">
      <dgm:prSet presAssocID="{CC684BDB-E651-4A16-BEE4-74ED3BEDEC86}" presName="rootText" presStyleLbl="node2" presStyleIdx="1" presStyleCnt="4">
        <dgm:presLayoutVars>
          <dgm:chPref val="3"/>
        </dgm:presLayoutVars>
      </dgm:prSet>
      <dgm:spPr/>
      <dgm:t>
        <a:bodyPr/>
        <a:lstStyle/>
        <a:p>
          <a:endParaRPr lang="en-US"/>
        </a:p>
      </dgm:t>
    </dgm:pt>
    <dgm:pt modelId="{1877914E-3D95-4DFD-A85D-27049FE7894A}" type="pres">
      <dgm:prSet presAssocID="{CC684BDB-E651-4A16-BEE4-74ED3BEDEC86}" presName="rootConnector" presStyleLbl="node2" presStyleIdx="1" presStyleCnt="4"/>
      <dgm:spPr/>
      <dgm:t>
        <a:bodyPr/>
        <a:lstStyle/>
        <a:p>
          <a:endParaRPr lang="en-US"/>
        </a:p>
      </dgm:t>
    </dgm:pt>
    <dgm:pt modelId="{542EA91B-37E4-4D3B-888A-5C039771A186}" type="pres">
      <dgm:prSet presAssocID="{CC684BDB-E651-4A16-BEE4-74ED3BEDEC86}" presName="hierChild4" presStyleCnt="0"/>
      <dgm:spPr/>
    </dgm:pt>
    <dgm:pt modelId="{BFF7271F-A92D-4E4F-9E07-3638DC4864DC}" type="pres">
      <dgm:prSet presAssocID="{CC684BDB-E651-4A16-BEE4-74ED3BEDEC86}" presName="hierChild5" presStyleCnt="0"/>
      <dgm:spPr/>
    </dgm:pt>
    <dgm:pt modelId="{4796EDEF-8400-4B20-8A43-E060DC2BCAC3}" type="pres">
      <dgm:prSet presAssocID="{F7DB9325-CBC2-4369-807A-7BB953335B08}" presName="Name37" presStyleLbl="parChTrans1D2" presStyleIdx="2" presStyleCnt="4"/>
      <dgm:spPr/>
      <dgm:t>
        <a:bodyPr/>
        <a:lstStyle/>
        <a:p>
          <a:endParaRPr lang="en-US"/>
        </a:p>
      </dgm:t>
    </dgm:pt>
    <dgm:pt modelId="{D647EA3B-90EF-4896-87EA-427C28E1CB09}" type="pres">
      <dgm:prSet presAssocID="{2132C543-2BF1-4898-AE58-E327924E27D3}" presName="hierRoot2" presStyleCnt="0">
        <dgm:presLayoutVars>
          <dgm:hierBranch val="init"/>
        </dgm:presLayoutVars>
      </dgm:prSet>
      <dgm:spPr/>
    </dgm:pt>
    <dgm:pt modelId="{A1025655-FE78-4885-B2F1-613C90BD5844}" type="pres">
      <dgm:prSet presAssocID="{2132C543-2BF1-4898-AE58-E327924E27D3}" presName="rootComposite" presStyleCnt="0"/>
      <dgm:spPr/>
    </dgm:pt>
    <dgm:pt modelId="{61D20B36-CC9F-4122-8E74-38D4318323E2}" type="pres">
      <dgm:prSet presAssocID="{2132C543-2BF1-4898-AE58-E327924E27D3}" presName="rootText" presStyleLbl="node2" presStyleIdx="2" presStyleCnt="4">
        <dgm:presLayoutVars>
          <dgm:chPref val="3"/>
        </dgm:presLayoutVars>
      </dgm:prSet>
      <dgm:spPr/>
      <dgm:t>
        <a:bodyPr/>
        <a:lstStyle/>
        <a:p>
          <a:endParaRPr lang="en-US"/>
        </a:p>
      </dgm:t>
    </dgm:pt>
    <dgm:pt modelId="{B9FEABBE-C125-4367-952C-F0C43EBA45CD}" type="pres">
      <dgm:prSet presAssocID="{2132C543-2BF1-4898-AE58-E327924E27D3}" presName="rootConnector" presStyleLbl="node2" presStyleIdx="2" presStyleCnt="4"/>
      <dgm:spPr/>
      <dgm:t>
        <a:bodyPr/>
        <a:lstStyle/>
        <a:p>
          <a:endParaRPr lang="en-US"/>
        </a:p>
      </dgm:t>
    </dgm:pt>
    <dgm:pt modelId="{BD78B3D5-74C4-4E01-A153-D81CA4BA2712}" type="pres">
      <dgm:prSet presAssocID="{2132C543-2BF1-4898-AE58-E327924E27D3}" presName="hierChild4" presStyleCnt="0"/>
      <dgm:spPr/>
    </dgm:pt>
    <dgm:pt modelId="{E9504D75-0AD0-4F4A-A53D-72757B6887D8}" type="pres">
      <dgm:prSet presAssocID="{2132C543-2BF1-4898-AE58-E327924E27D3}" presName="hierChild5" presStyleCnt="0"/>
      <dgm:spPr/>
    </dgm:pt>
    <dgm:pt modelId="{F93B3AB8-D856-431B-B016-29E6610E04B6}" type="pres">
      <dgm:prSet presAssocID="{7754A83C-A93F-43B4-9E85-66D677B14EF4}" presName="Name37" presStyleLbl="parChTrans1D2" presStyleIdx="3" presStyleCnt="4"/>
      <dgm:spPr/>
      <dgm:t>
        <a:bodyPr/>
        <a:lstStyle/>
        <a:p>
          <a:endParaRPr lang="en-US"/>
        </a:p>
      </dgm:t>
    </dgm:pt>
    <dgm:pt modelId="{9F68D7AD-6386-4CB8-8218-947DB9A9ACDD}" type="pres">
      <dgm:prSet presAssocID="{8A0C5E78-3BC2-47B3-92F4-5D0E0C84F149}" presName="hierRoot2" presStyleCnt="0">
        <dgm:presLayoutVars>
          <dgm:hierBranch val="init"/>
        </dgm:presLayoutVars>
      </dgm:prSet>
      <dgm:spPr/>
    </dgm:pt>
    <dgm:pt modelId="{0878C183-4DB5-4396-8CC4-89371FCBB115}" type="pres">
      <dgm:prSet presAssocID="{8A0C5E78-3BC2-47B3-92F4-5D0E0C84F149}" presName="rootComposite" presStyleCnt="0"/>
      <dgm:spPr/>
    </dgm:pt>
    <dgm:pt modelId="{5B334981-DD6B-430F-9188-DD767F6073FB}" type="pres">
      <dgm:prSet presAssocID="{8A0C5E78-3BC2-47B3-92F4-5D0E0C84F149}" presName="rootText" presStyleLbl="node2" presStyleIdx="3" presStyleCnt="4">
        <dgm:presLayoutVars>
          <dgm:chPref val="3"/>
        </dgm:presLayoutVars>
      </dgm:prSet>
      <dgm:spPr/>
      <dgm:t>
        <a:bodyPr/>
        <a:lstStyle/>
        <a:p>
          <a:endParaRPr lang="en-US"/>
        </a:p>
      </dgm:t>
    </dgm:pt>
    <dgm:pt modelId="{872242D6-9BC1-42BA-8E91-20563C664E23}" type="pres">
      <dgm:prSet presAssocID="{8A0C5E78-3BC2-47B3-92F4-5D0E0C84F149}" presName="rootConnector" presStyleLbl="node2" presStyleIdx="3" presStyleCnt="4"/>
      <dgm:spPr/>
      <dgm:t>
        <a:bodyPr/>
        <a:lstStyle/>
        <a:p>
          <a:endParaRPr lang="en-US"/>
        </a:p>
      </dgm:t>
    </dgm:pt>
    <dgm:pt modelId="{0CB93DA4-1C31-4C3A-A341-C60020AE29B6}" type="pres">
      <dgm:prSet presAssocID="{8A0C5E78-3BC2-47B3-92F4-5D0E0C84F149}" presName="hierChild4" presStyleCnt="0"/>
      <dgm:spPr/>
    </dgm:pt>
    <dgm:pt modelId="{693CFCFE-17B6-4285-B70C-5B98FFD47259}" type="pres">
      <dgm:prSet presAssocID="{8A0C5E78-3BC2-47B3-92F4-5D0E0C84F149}" presName="hierChild5" presStyleCnt="0"/>
      <dgm:spPr/>
    </dgm:pt>
    <dgm:pt modelId="{D63DAF9E-A121-48A0-A3DD-B06A77B73E0F}" type="pres">
      <dgm:prSet presAssocID="{07650AB1-F517-48D6-A43A-D29B6CF3D7DD}" presName="hierChild3" presStyleCnt="0"/>
      <dgm:spPr/>
    </dgm:pt>
  </dgm:ptLst>
  <dgm:cxnLst>
    <dgm:cxn modelId="{D3711BCC-5A60-4D42-A52C-8DAC113E6064}" srcId="{A0214C1E-4970-4121-8646-F035EFC987CF}" destId="{07650AB1-F517-48D6-A43A-D29B6CF3D7DD}" srcOrd="0" destOrd="0" parTransId="{376F36A0-1738-485A-800C-863D98DD1A3B}" sibTransId="{2443A0AF-1E6A-4F56-AF10-6315ED366BD3}"/>
    <dgm:cxn modelId="{62C395CB-14CA-4A64-9604-8C7D47914C68}" type="presOf" srcId="{7754A83C-A93F-43B4-9E85-66D677B14EF4}" destId="{F93B3AB8-D856-431B-B016-29E6610E04B6}" srcOrd="0" destOrd="0" presId="urn:microsoft.com/office/officeart/2005/8/layout/orgChart1"/>
    <dgm:cxn modelId="{6E1FB9C3-104D-4BAD-9C7E-02811D146F57}" type="presOf" srcId="{CC684BDB-E651-4A16-BEE4-74ED3BEDEC86}" destId="{1877914E-3D95-4DFD-A85D-27049FE7894A}" srcOrd="1" destOrd="0" presId="urn:microsoft.com/office/officeart/2005/8/layout/orgChart1"/>
    <dgm:cxn modelId="{FCD00C24-C5C2-4D01-BD3C-BF6A3885BDA2}" type="presOf" srcId="{8A0C5E78-3BC2-47B3-92F4-5D0E0C84F149}" destId="{872242D6-9BC1-42BA-8E91-20563C664E23}" srcOrd="1" destOrd="0" presId="urn:microsoft.com/office/officeart/2005/8/layout/orgChart1"/>
    <dgm:cxn modelId="{3EBBC87D-3D91-465B-954F-B73E4920EEC6}" type="presOf" srcId="{07650AB1-F517-48D6-A43A-D29B6CF3D7DD}" destId="{59239C56-5B09-48FB-B98F-4B668DFC61FC}" srcOrd="1" destOrd="0" presId="urn:microsoft.com/office/officeart/2005/8/layout/orgChart1"/>
    <dgm:cxn modelId="{D89DA1BD-F2A4-4C98-8451-821502808669}" type="presOf" srcId="{07650AB1-F517-48D6-A43A-D29B6CF3D7DD}" destId="{C4504CC8-4C8A-4334-B9FE-88048512A325}" srcOrd="0" destOrd="0" presId="urn:microsoft.com/office/officeart/2005/8/layout/orgChart1"/>
    <dgm:cxn modelId="{A83F02D7-5361-4B00-896B-F00499D57D29}" type="presOf" srcId="{2132C543-2BF1-4898-AE58-E327924E27D3}" destId="{61D20B36-CC9F-4122-8E74-38D4318323E2}" srcOrd="0" destOrd="0" presId="urn:microsoft.com/office/officeart/2005/8/layout/orgChart1"/>
    <dgm:cxn modelId="{F2A1BBC8-F5D7-4F58-9297-4A50580719CA}" type="presOf" srcId="{CC684BDB-E651-4A16-BEE4-74ED3BEDEC86}" destId="{7A42D500-EA00-4AD9-A45C-1AC1AFEC9E22}" srcOrd="0" destOrd="0" presId="urn:microsoft.com/office/officeart/2005/8/layout/orgChart1"/>
    <dgm:cxn modelId="{A2BFA272-B164-4304-8639-7813463793C6}" srcId="{07650AB1-F517-48D6-A43A-D29B6CF3D7DD}" destId="{8A0C5E78-3BC2-47B3-92F4-5D0E0C84F149}" srcOrd="3" destOrd="0" parTransId="{7754A83C-A93F-43B4-9E85-66D677B14EF4}" sibTransId="{603AA06B-696F-43D6-BC1A-B269BE0E3010}"/>
    <dgm:cxn modelId="{3804D059-9239-4669-B61B-5677EA41B3F6}" srcId="{07650AB1-F517-48D6-A43A-D29B6CF3D7DD}" destId="{CC684BDB-E651-4A16-BEE4-74ED3BEDEC86}" srcOrd="1" destOrd="0" parTransId="{E23055D4-C188-4B5B-9B7E-58200032F81B}" sibTransId="{8EF9F275-2AC2-44CB-9DD7-8099E29CAB50}"/>
    <dgm:cxn modelId="{313BB1EF-3E9D-40AC-824D-7CA429267C99}" type="presOf" srcId="{28840094-F2D9-45EF-B848-9B66EA3BD0CE}" destId="{2DAB8F76-E590-476C-8A8B-05F6F3CF7252}" srcOrd="0" destOrd="0" presId="urn:microsoft.com/office/officeart/2005/8/layout/orgChart1"/>
    <dgm:cxn modelId="{4BFF7B00-5A8A-46A5-9B2B-A26558432F26}" srcId="{07650AB1-F517-48D6-A43A-D29B6CF3D7DD}" destId="{2132C543-2BF1-4898-AE58-E327924E27D3}" srcOrd="2" destOrd="0" parTransId="{F7DB9325-CBC2-4369-807A-7BB953335B08}" sibTransId="{F27F5E7E-6665-4194-A550-C7CF8C26CA33}"/>
    <dgm:cxn modelId="{3915CC80-57AC-4261-A2E0-EE3FF98195FA}" type="presOf" srcId="{223A3B9D-7E8A-4D16-814A-B60284546065}" destId="{C1D83541-0570-49FA-9748-3916F8528FA6}" srcOrd="0" destOrd="0" presId="urn:microsoft.com/office/officeart/2005/8/layout/orgChart1"/>
    <dgm:cxn modelId="{18BB3CE7-7B45-42C5-8F76-B34A19DF5273}" type="presOf" srcId="{28840094-F2D9-45EF-B848-9B66EA3BD0CE}" destId="{92A5A6BB-A353-4764-8C96-997599799211}" srcOrd="1" destOrd="0" presId="urn:microsoft.com/office/officeart/2005/8/layout/orgChart1"/>
    <dgm:cxn modelId="{EC764CEA-8C3B-4544-B1E7-68DE04CFC6B6}" type="presOf" srcId="{E23055D4-C188-4B5B-9B7E-58200032F81B}" destId="{B9D2CF93-5650-43CF-863F-D938D01CE5A3}" srcOrd="0" destOrd="0" presId="urn:microsoft.com/office/officeart/2005/8/layout/orgChart1"/>
    <dgm:cxn modelId="{E3B027B1-8252-4F71-A18D-6859B6BAF941}" type="presOf" srcId="{A0214C1E-4970-4121-8646-F035EFC987CF}" destId="{A8FFD352-BFEB-469B-A18B-5CD92F092C12}" srcOrd="0" destOrd="0" presId="urn:microsoft.com/office/officeart/2005/8/layout/orgChart1"/>
    <dgm:cxn modelId="{A134F8EC-0F4F-49AB-B823-1C72F76ACE8E}" srcId="{07650AB1-F517-48D6-A43A-D29B6CF3D7DD}" destId="{28840094-F2D9-45EF-B848-9B66EA3BD0CE}" srcOrd="0" destOrd="0" parTransId="{223A3B9D-7E8A-4D16-814A-B60284546065}" sibTransId="{EB6E37B8-ADC7-4736-AF43-417B2E13FEE6}"/>
    <dgm:cxn modelId="{A741816D-46A1-4901-838A-5F9198ED2EC5}" type="presOf" srcId="{8A0C5E78-3BC2-47B3-92F4-5D0E0C84F149}" destId="{5B334981-DD6B-430F-9188-DD767F6073FB}" srcOrd="0" destOrd="0" presId="urn:microsoft.com/office/officeart/2005/8/layout/orgChart1"/>
    <dgm:cxn modelId="{192D8C4C-0C95-445B-A014-C828E7066331}" type="presOf" srcId="{F7DB9325-CBC2-4369-807A-7BB953335B08}" destId="{4796EDEF-8400-4B20-8A43-E060DC2BCAC3}" srcOrd="0" destOrd="0" presId="urn:microsoft.com/office/officeart/2005/8/layout/orgChart1"/>
    <dgm:cxn modelId="{A0F155C6-5C30-42AF-B428-9FD1FC8DE30A}" type="presOf" srcId="{2132C543-2BF1-4898-AE58-E327924E27D3}" destId="{B9FEABBE-C125-4367-952C-F0C43EBA45CD}" srcOrd="1" destOrd="0" presId="urn:microsoft.com/office/officeart/2005/8/layout/orgChart1"/>
    <dgm:cxn modelId="{6385CC3D-CFE3-439A-B085-81FC953FD0D2}" type="presParOf" srcId="{A8FFD352-BFEB-469B-A18B-5CD92F092C12}" destId="{1C89297A-63F8-4727-AF8A-88169C81A3CF}" srcOrd="0" destOrd="0" presId="urn:microsoft.com/office/officeart/2005/8/layout/orgChart1"/>
    <dgm:cxn modelId="{65C5B06D-A5BC-468D-80DC-8008E3BEB942}" type="presParOf" srcId="{1C89297A-63F8-4727-AF8A-88169C81A3CF}" destId="{FC3EFCE6-BC9A-473F-AC57-A6AA6DDE2FC6}" srcOrd="0" destOrd="0" presId="urn:microsoft.com/office/officeart/2005/8/layout/orgChart1"/>
    <dgm:cxn modelId="{D2710961-9101-405B-B976-2C183300945C}" type="presParOf" srcId="{FC3EFCE6-BC9A-473F-AC57-A6AA6DDE2FC6}" destId="{C4504CC8-4C8A-4334-B9FE-88048512A325}" srcOrd="0" destOrd="0" presId="urn:microsoft.com/office/officeart/2005/8/layout/orgChart1"/>
    <dgm:cxn modelId="{966D878C-D56A-4DC2-B355-E96A72417D93}" type="presParOf" srcId="{FC3EFCE6-BC9A-473F-AC57-A6AA6DDE2FC6}" destId="{59239C56-5B09-48FB-B98F-4B668DFC61FC}" srcOrd="1" destOrd="0" presId="urn:microsoft.com/office/officeart/2005/8/layout/orgChart1"/>
    <dgm:cxn modelId="{C4F1B2FE-06AE-47C1-953A-2ED7723918FB}" type="presParOf" srcId="{1C89297A-63F8-4727-AF8A-88169C81A3CF}" destId="{AC7F7D64-01EB-4DA3-8014-38047C264662}" srcOrd="1" destOrd="0" presId="urn:microsoft.com/office/officeart/2005/8/layout/orgChart1"/>
    <dgm:cxn modelId="{21A1D9E8-ADCB-4B7C-8318-9D95C89BC56A}" type="presParOf" srcId="{AC7F7D64-01EB-4DA3-8014-38047C264662}" destId="{C1D83541-0570-49FA-9748-3916F8528FA6}" srcOrd="0" destOrd="0" presId="urn:microsoft.com/office/officeart/2005/8/layout/orgChart1"/>
    <dgm:cxn modelId="{E92E40D6-D658-4721-85E4-5C9E1122800E}" type="presParOf" srcId="{AC7F7D64-01EB-4DA3-8014-38047C264662}" destId="{7D319267-7533-4BFC-92FE-8BEA51BECBEB}" srcOrd="1" destOrd="0" presId="urn:microsoft.com/office/officeart/2005/8/layout/orgChart1"/>
    <dgm:cxn modelId="{2EAA7171-311E-478D-AF6F-69484498DE11}" type="presParOf" srcId="{7D319267-7533-4BFC-92FE-8BEA51BECBEB}" destId="{95BA0CFD-D6E3-44E9-8074-42BE51BA5BC8}" srcOrd="0" destOrd="0" presId="urn:microsoft.com/office/officeart/2005/8/layout/orgChart1"/>
    <dgm:cxn modelId="{859064B5-26BE-47F3-B00E-09ED7F88D94D}" type="presParOf" srcId="{95BA0CFD-D6E3-44E9-8074-42BE51BA5BC8}" destId="{2DAB8F76-E590-476C-8A8B-05F6F3CF7252}" srcOrd="0" destOrd="0" presId="urn:microsoft.com/office/officeart/2005/8/layout/orgChart1"/>
    <dgm:cxn modelId="{35222058-3776-4E07-A3DF-C631DA450497}" type="presParOf" srcId="{95BA0CFD-D6E3-44E9-8074-42BE51BA5BC8}" destId="{92A5A6BB-A353-4764-8C96-997599799211}" srcOrd="1" destOrd="0" presId="urn:microsoft.com/office/officeart/2005/8/layout/orgChart1"/>
    <dgm:cxn modelId="{326CF58C-C36B-41ED-BB8B-86199618A044}" type="presParOf" srcId="{7D319267-7533-4BFC-92FE-8BEA51BECBEB}" destId="{EAF0F8C4-291F-403C-AD48-BA5AB6CDA352}" srcOrd="1" destOrd="0" presId="urn:microsoft.com/office/officeart/2005/8/layout/orgChart1"/>
    <dgm:cxn modelId="{0BD581E0-E5B6-4362-84FC-980358CE0EA0}" type="presParOf" srcId="{7D319267-7533-4BFC-92FE-8BEA51BECBEB}" destId="{9862C86F-AD5F-4DBF-B1C1-6C7D730E4B52}" srcOrd="2" destOrd="0" presId="urn:microsoft.com/office/officeart/2005/8/layout/orgChart1"/>
    <dgm:cxn modelId="{9771056E-F3E8-4BCC-8342-492177CFDFCF}" type="presParOf" srcId="{AC7F7D64-01EB-4DA3-8014-38047C264662}" destId="{B9D2CF93-5650-43CF-863F-D938D01CE5A3}" srcOrd="2" destOrd="0" presId="urn:microsoft.com/office/officeart/2005/8/layout/orgChart1"/>
    <dgm:cxn modelId="{21DB1437-602B-48B5-89CF-17C4CB1C3E2A}" type="presParOf" srcId="{AC7F7D64-01EB-4DA3-8014-38047C264662}" destId="{B82D7A74-4903-4C19-B305-E6A8EEE2D4EB}" srcOrd="3" destOrd="0" presId="urn:microsoft.com/office/officeart/2005/8/layout/orgChart1"/>
    <dgm:cxn modelId="{029E21D1-7624-4F89-9B53-41823D5E33F2}" type="presParOf" srcId="{B82D7A74-4903-4C19-B305-E6A8EEE2D4EB}" destId="{069841CA-B51F-4FD3-8E9A-4D4C1337B4AF}" srcOrd="0" destOrd="0" presId="urn:microsoft.com/office/officeart/2005/8/layout/orgChart1"/>
    <dgm:cxn modelId="{FEA6C1E5-7CA2-4DA8-9056-7D81BEFB00DB}" type="presParOf" srcId="{069841CA-B51F-4FD3-8E9A-4D4C1337B4AF}" destId="{7A42D500-EA00-4AD9-A45C-1AC1AFEC9E22}" srcOrd="0" destOrd="0" presId="urn:microsoft.com/office/officeart/2005/8/layout/orgChart1"/>
    <dgm:cxn modelId="{6A63F5A0-52A1-42B6-B0B5-49802085A02A}" type="presParOf" srcId="{069841CA-B51F-4FD3-8E9A-4D4C1337B4AF}" destId="{1877914E-3D95-4DFD-A85D-27049FE7894A}" srcOrd="1" destOrd="0" presId="urn:microsoft.com/office/officeart/2005/8/layout/orgChart1"/>
    <dgm:cxn modelId="{8BCBB831-3BD4-461E-8178-6430324C1731}" type="presParOf" srcId="{B82D7A74-4903-4C19-B305-E6A8EEE2D4EB}" destId="{542EA91B-37E4-4D3B-888A-5C039771A186}" srcOrd="1" destOrd="0" presId="urn:microsoft.com/office/officeart/2005/8/layout/orgChart1"/>
    <dgm:cxn modelId="{093DB9C3-D414-4909-B712-35840D169DAC}" type="presParOf" srcId="{B82D7A74-4903-4C19-B305-E6A8EEE2D4EB}" destId="{BFF7271F-A92D-4E4F-9E07-3638DC4864DC}" srcOrd="2" destOrd="0" presId="urn:microsoft.com/office/officeart/2005/8/layout/orgChart1"/>
    <dgm:cxn modelId="{A28030C7-E833-4B18-8FDF-BAE7C46B921E}" type="presParOf" srcId="{AC7F7D64-01EB-4DA3-8014-38047C264662}" destId="{4796EDEF-8400-4B20-8A43-E060DC2BCAC3}" srcOrd="4" destOrd="0" presId="urn:microsoft.com/office/officeart/2005/8/layout/orgChart1"/>
    <dgm:cxn modelId="{68AB8BAB-E558-4218-8E96-A023D7CF60B5}" type="presParOf" srcId="{AC7F7D64-01EB-4DA3-8014-38047C264662}" destId="{D647EA3B-90EF-4896-87EA-427C28E1CB09}" srcOrd="5" destOrd="0" presId="urn:microsoft.com/office/officeart/2005/8/layout/orgChart1"/>
    <dgm:cxn modelId="{008AAB8B-3838-4558-8D42-C9E6524A4E77}" type="presParOf" srcId="{D647EA3B-90EF-4896-87EA-427C28E1CB09}" destId="{A1025655-FE78-4885-B2F1-613C90BD5844}" srcOrd="0" destOrd="0" presId="urn:microsoft.com/office/officeart/2005/8/layout/orgChart1"/>
    <dgm:cxn modelId="{0AEBAC0E-30D8-4A9F-A8B9-2CFBCB572771}" type="presParOf" srcId="{A1025655-FE78-4885-B2F1-613C90BD5844}" destId="{61D20B36-CC9F-4122-8E74-38D4318323E2}" srcOrd="0" destOrd="0" presId="urn:microsoft.com/office/officeart/2005/8/layout/orgChart1"/>
    <dgm:cxn modelId="{58AB771C-4542-42C4-B101-F47300E8E3AF}" type="presParOf" srcId="{A1025655-FE78-4885-B2F1-613C90BD5844}" destId="{B9FEABBE-C125-4367-952C-F0C43EBA45CD}" srcOrd="1" destOrd="0" presId="urn:microsoft.com/office/officeart/2005/8/layout/orgChart1"/>
    <dgm:cxn modelId="{4C5E90DA-4EB2-4603-BB8A-CF3C983F5643}" type="presParOf" srcId="{D647EA3B-90EF-4896-87EA-427C28E1CB09}" destId="{BD78B3D5-74C4-4E01-A153-D81CA4BA2712}" srcOrd="1" destOrd="0" presId="urn:microsoft.com/office/officeart/2005/8/layout/orgChart1"/>
    <dgm:cxn modelId="{EB835938-821D-450E-8166-AE3ED22EC4AB}" type="presParOf" srcId="{D647EA3B-90EF-4896-87EA-427C28E1CB09}" destId="{E9504D75-0AD0-4F4A-A53D-72757B6887D8}" srcOrd="2" destOrd="0" presId="urn:microsoft.com/office/officeart/2005/8/layout/orgChart1"/>
    <dgm:cxn modelId="{744389DE-C11C-42AD-92BC-8D5C922A930C}" type="presParOf" srcId="{AC7F7D64-01EB-4DA3-8014-38047C264662}" destId="{F93B3AB8-D856-431B-B016-29E6610E04B6}" srcOrd="6" destOrd="0" presId="urn:microsoft.com/office/officeart/2005/8/layout/orgChart1"/>
    <dgm:cxn modelId="{CB012718-C34E-4575-ACB8-BE17EC462970}" type="presParOf" srcId="{AC7F7D64-01EB-4DA3-8014-38047C264662}" destId="{9F68D7AD-6386-4CB8-8218-947DB9A9ACDD}" srcOrd="7" destOrd="0" presId="urn:microsoft.com/office/officeart/2005/8/layout/orgChart1"/>
    <dgm:cxn modelId="{DA2253D8-4032-4234-987E-6208B7BBC7C0}" type="presParOf" srcId="{9F68D7AD-6386-4CB8-8218-947DB9A9ACDD}" destId="{0878C183-4DB5-4396-8CC4-89371FCBB115}" srcOrd="0" destOrd="0" presId="urn:microsoft.com/office/officeart/2005/8/layout/orgChart1"/>
    <dgm:cxn modelId="{AD52F8F5-9AA5-4B32-8E57-FF1A53D7E1A3}" type="presParOf" srcId="{0878C183-4DB5-4396-8CC4-89371FCBB115}" destId="{5B334981-DD6B-430F-9188-DD767F6073FB}" srcOrd="0" destOrd="0" presId="urn:microsoft.com/office/officeart/2005/8/layout/orgChart1"/>
    <dgm:cxn modelId="{29CAAAD9-7D41-4491-BDEA-60413087E66A}" type="presParOf" srcId="{0878C183-4DB5-4396-8CC4-89371FCBB115}" destId="{872242D6-9BC1-42BA-8E91-20563C664E23}" srcOrd="1" destOrd="0" presId="urn:microsoft.com/office/officeart/2005/8/layout/orgChart1"/>
    <dgm:cxn modelId="{AFC61CAC-95A9-45B8-9931-644BB171E38E}" type="presParOf" srcId="{9F68D7AD-6386-4CB8-8218-947DB9A9ACDD}" destId="{0CB93DA4-1C31-4C3A-A341-C60020AE29B6}" srcOrd="1" destOrd="0" presId="urn:microsoft.com/office/officeart/2005/8/layout/orgChart1"/>
    <dgm:cxn modelId="{D4DC5525-FEBE-402E-A672-9A5A6E42851D}" type="presParOf" srcId="{9F68D7AD-6386-4CB8-8218-947DB9A9ACDD}" destId="{693CFCFE-17B6-4285-B70C-5B98FFD47259}" srcOrd="2" destOrd="0" presId="urn:microsoft.com/office/officeart/2005/8/layout/orgChart1"/>
    <dgm:cxn modelId="{7A1DB36B-CB0D-47E9-9AFC-C252AD9582CD}" type="presParOf" srcId="{1C89297A-63F8-4727-AF8A-88169C81A3CF}" destId="{D63DAF9E-A121-48A0-A3DD-B06A77B73E0F}"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0214C1E-4970-4121-8646-F035EFC987CF}" type="doc">
      <dgm:prSet loTypeId="urn:microsoft.com/office/officeart/2005/8/layout/orgChart1" loCatId="hierarchy" qsTypeId="urn:microsoft.com/office/officeart/2005/8/quickstyle/simple5" qsCatId="simple" csTypeId="urn:microsoft.com/office/officeart/2005/8/colors/colorful3" csCatId="colorful" phldr="1"/>
      <dgm:spPr/>
      <dgm:t>
        <a:bodyPr/>
        <a:lstStyle/>
        <a:p>
          <a:endParaRPr lang="en-US"/>
        </a:p>
      </dgm:t>
    </dgm:pt>
    <dgm:pt modelId="{07650AB1-F517-48D6-A43A-D29B6CF3D7DD}">
      <dgm:prSet phldrT="[Text]" custT="1"/>
      <dgm:spPr>
        <a:solidFill>
          <a:schemeClr val="accent5">
            <a:lumMod val="75000"/>
          </a:schemeClr>
        </a:solidFill>
      </dgm:spPr>
      <dgm:t>
        <a:bodyPr/>
        <a:lstStyle/>
        <a:p>
          <a:r>
            <a:rPr lang="en-US" sz="2800" dirty="0"/>
            <a:t>Frank</a:t>
          </a:r>
        </a:p>
      </dgm:t>
    </dgm:pt>
    <dgm:pt modelId="{376F36A0-1738-485A-800C-863D98DD1A3B}" type="parTrans" cxnId="{D3711BCC-5A60-4D42-A52C-8DAC113E6064}">
      <dgm:prSet/>
      <dgm:spPr/>
      <dgm:t>
        <a:bodyPr/>
        <a:lstStyle/>
        <a:p>
          <a:endParaRPr lang="en-US" sz="1800"/>
        </a:p>
      </dgm:t>
    </dgm:pt>
    <dgm:pt modelId="{2443A0AF-1E6A-4F56-AF10-6315ED366BD3}" type="sibTrans" cxnId="{D3711BCC-5A60-4D42-A52C-8DAC113E6064}">
      <dgm:prSet/>
      <dgm:spPr/>
      <dgm:t>
        <a:bodyPr/>
        <a:lstStyle/>
        <a:p>
          <a:endParaRPr lang="en-US" sz="1800"/>
        </a:p>
      </dgm:t>
    </dgm:pt>
    <dgm:pt modelId="{28840094-F2D9-45EF-B848-9B66EA3BD0CE}">
      <dgm:prSet phldrT="[Text]" custT="1"/>
      <dgm:spPr>
        <a:solidFill>
          <a:srgbClr val="FFFF66"/>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US" sz="2400" dirty="0">
            <a:solidFill>
              <a:schemeClr val="tx1">
                <a:lumMod val="75000"/>
                <a:lumOff val="25000"/>
              </a:schemeClr>
            </a:solidFill>
          </a:endParaRPr>
        </a:p>
        <a:p>
          <a:pPr marL="0" marR="0" indent="0" defTabSz="914400" eaLnBrk="1" fontAlgn="auto" latinLnBrk="0" hangingPunct="1">
            <a:lnSpc>
              <a:spcPct val="100000"/>
            </a:lnSpc>
            <a:spcBef>
              <a:spcPts val="0"/>
            </a:spcBef>
            <a:spcAft>
              <a:spcPts val="0"/>
            </a:spcAft>
            <a:buClrTx/>
            <a:buSzTx/>
            <a:buFontTx/>
            <a:buNone/>
            <a:tabLst/>
            <a:defRPr/>
          </a:pPr>
          <a:r>
            <a:rPr lang="en-US" sz="2400" dirty="0">
              <a:solidFill>
                <a:schemeClr val="tx1">
                  <a:lumMod val="75000"/>
                  <a:lumOff val="25000"/>
                </a:schemeClr>
              </a:solidFill>
            </a:rPr>
            <a:t>Marketing </a:t>
          </a:r>
        </a:p>
        <a:p>
          <a:pPr marL="0" marR="0" indent="0" defTabSz="914400" eaLnBrk="1" fontAlgn="auto" latinLnBrk="0" hangingPunct="1">
            <a:lnSpc>
              <a:spcPct val="100000"/>
            </a:lnSpc>
            <a:spcBef>
              <a:spcPts val="0"/>
            </a:spcBef>
            <a:spcAft>
              <a:spcPts val="0"/>
            </a:spcAft>
            <a:buClrTx/>
            <a:buSzTx/>
            <a:buFontTx/>
            <a:buNone/>
            <a:tabLst/>
            <a:defRPr/>
          </a:pPr>
          <a:endParaRPr lang="en-US" sz="2400" dirty="0">
            <a:solidFill>
              <a:schemeClr val="tx1">
                <a:lumMod val="75000"/>
                <a:lumOff val="25000"/>
              </a:schemeClr>
            </a:solidFill>
          </a:endParaRPr>
        </a:p>
      </dgm:t>
    </dgm:pt>
    <dgm:pt modelId="{223A3B9D-7E8A-4D16-814A-B60284546065}" type="parTrans" cxnId="{A134F8EC-0F4F-49AB-B823-1C72F76ACE8E}">
      <dgm:prSet/>
      <dgm:spPr/>
      <dgm:t>
        <a:bodyPr/>
        <a:lstStyle/>
        <a:p>
          <a:endParaRPr lang="en-US" sz="1800"/>
        </a:p>
      </dgm:t>
    </dgm:pt>
    <dgm:pt modelId="{EB6E37B8-ADC7-4736-AF43-417B2E13FEE6}" type="sibTrans" cxnId="{A134F8EC-0F4F-49AB-B823-1C72F76ACE8E}">
      <dgm:prSet/>
      <dgm:spPr/>
      <dgm:t>
        <a:bodyPr/>
        <a:lstStyle/>
        <a:p>
          <a:endParaRPr lang="en-US" sz="1800"/>
        </a:p>
      </dgm:t>
    </dgm:pt>
    <dgm:pt modelId="{2132C543-2BF1-4898-AE58-E327924E27D3}">
      <dgm:prSet phldrT="[Text]" custT="1"/>
      <dgm:spPr>
        <a:solidFill>
          <a:srgbClr val="FFFF66"/>
        </a:solidFill>
      </dgm:spPr>
      <dgm:t>
        <a:bodyPr/>
        <a:lstStyle/>
        <a:p>
          <a:r>
            <a:rPr lang="en-US" sz="2400" dirty="0">
              <a:solidFill>
                <a:schemeClr val="tx1">
                  <a:lumMod val="75000"/>
                  <a:lumOff val="25000"/>
                </a:schemeClr>
              </a:solidFill>
            </a:rPr>
            <a:t>Operations </a:t>
          </a:r>
        </a:p>
      </dgm:t>
    </dgm:pt>
    <dgm:pt modelId="{F7DB9325-CBC2-4369-807A-7BB953335B08}" type="parTrans" cxnId="{4BFF7B00-5A8A-46A5-9B2B-A26558432F26}">
      <dgm:prSet/>
      <dgm:spPr/>
      <dgm:t>
        <a:bodyPr/>
        <a:lstStyle/>
        <a:p>
          <a:endParaRPr lang="en-US" sz="1800"/>
        </a:p>
      </dgm:t>
    </dgm:pt>
    <dgm:pt modelId="{F27F5E7E-6665-4194-A550-C7CF8C26CA33}" type="sibTrans" cxnId="{4BFF7B00-5A8A-46A5-9B2B-A26558432F26}">
      <dgm:prSet/>
      <dgm:spPr/>
      <dgm:t>
        <a:bodyPr/>
        <a:lstStyle/>
        <a:p>
          <a:endParaRPr lang="en-US" sz="1800"/>
        </a:p>
      </dgm:t>
    </dgm:pt>
    <dgm:pt modelId="{CC684BDB-E651-4A16-BEE4-74ED3BEDEC86}">
      <dgm:prSet custT="1"/>
      <dgm:spPr>
        <a:solidFill>
          <a:srgbClr val="FFFF66"/>
        </a:solidFill>
      </dgm:spPr>
      <dgm:t>
        <a:bodyPr/>
        <a:lstStyle/>
        <a:p>
          <a:r>
            <a:rPr lang="en-US" sz="2400" dirty="0">
              <a:solidFill>
                <a:schemeClr val="tx1">
                  <a:lumMod val="75000"/>
                  <a:lumOff val="25000"/>
                </a:schemeClr>
              </a:solidFill>
            </a:rPr>
            <a:t>Sales </a:t>
          </a:r>
        </a:p>
      </dgm:t>
    </dgm:pt>
    <dgm:pt modelId="{E23055D4-C188-4B5B-9B7E-58200032F81B}" type="parTrans" cxnId="{3804D059-9239-4669-B61B-5677EA41B3F6}">
      <dgm:prSet/>
      <dgm:spPr/>
      <dgm:t>
        <a:bodyPr/>
        <a:lstStyle/>
        <a:p>
          <a:endParaRPr lang="en-US" sz="1800"/>
        </a:p>
      </dgm:t>
    </dgm:pt>
    <dgm:pt modelId="{8EF9F275-2AC2-44CB-9DD7-8099E29CAB50}" type="sibTrans" cxnId="{3804D059-9239-4669-B61B-5677EA41B3F6}">
      <dgm:prSet/>
      <dgm:spPr/>
      <dgm:t>
        <a:bodyPr/>
        <a:lstStyle/>
        <a:p>
          <a:endParaRPr lang="en-US" sz="1800"/>
        </a:p>
      </dgm:t>
    </dgm:pt>
    <dgm:pt modelId="{8A0C5E78-3BC2-47B3-92F4-5D0E0C84F149}">
      <dgm:prSet phldrT="[Text]" custT="1"/>
      <dgm:spPr>
        <a:solidFill>
          <a:srgbClr val="FFFF66"/>
        </a:solidFill>
      </dgm:spPr>
      <dgm:t>
        <a:bodyPr/>
        <a:lstStyle/>
        <a:p>
          <a:r>
            <a:rPr lang="en-US" sz="2400" dirty="0">
              <a:solidFill>
                <a:schemeClr val="tx1">
                  <a:lumMod val="75000"/>
                  <a:lumOff val="25000"/>
                </a:schemeClr>
              </a:solidFill>
            </a:rPr>
            <a:t>Office</a:t>
          </a:r>
        </a:p>
      </dgm:t>
    </dgm:pt>
    <dgm:pt modelId="{7754A83C-A93F-43B4-9E85-66D677B14EF4}" type="parTrans" cxnId="{A2BFA272-B164-4304-8639-7813463793C6}">
      <dgm:prSet/>
      <dgm:spPr/>
      <dgm:t>
        <a:bodyPr/>
        <a:lstStyle/>
        <a:p>
          <a:endParaRPr lang="en-US" sz="1800"/>
        </a:p>
      </dgm:t>
    </dgm:pt>
    <dgm:pt modelId="{603AA06B-696F-43D6-BC1A-B269BE0E3010}" type="sibTrans" cxnId="{A2BFA272-B164-4304-8639-7813463793C6}">
      <dgm:prSet/>
      <dgm:spPr/>
      <dgm:t>
        <a:bodyPr/>
        <a:lstStyle/>
        <a:p>
          <a:endParaRPr lang="en-US" sz="1800"/>
        </a:p>
      </dgm:t>
    </dgm:pt>
    <dgm:pt modelId="{A8FFD352-BFEB-469B-A18B-5CD92F092C12}" type="pres">
      <dgm:prSet presAssocID="{A0214C1E-4970-4121-8646-F035EFC987CF}" presName="hierChild1" presStyleCnt="0">
        <dgm:presLayoutVars>
          <dgm:orgChart val="1"/>
          <dgm:chPref val="1"/>
          <dgm:dir/>
          <dgm:animOne val="branch"/>
          <dgm:animLvl val="lvl"/>
          <dgm:resizeHandles/>
        </dgm:presLayoutVars>
      </dgm:prSet>
      <dgm:spPr/>
      <dgm:t>
        <a:bodyPr/>
        <a:lstStyle/>
        <a:p>
          <a:endParaRPr lang="en-US"/>
        </a:p>
      </dgm:t>
    </dgm:pt>
    <dgm:pt modelId="{1C89297A-63F8-4727-AF8A-88169C81A3CF}" type="pres">
      <dgm:prSet presAssocID="{07650AB1-F517-48D6-A43A-D29B6CF3D7DD}" presName="hierRoot1" presStyleCnt="0">
        <dgm:presLayoutVars>
          <dgm:hierBranch val="init"/>
        </dgm:presLayoutVars>
      </dgm:prSet>
      <dgm:spPr/>
    </dgm:pt>
    <dgm:pt modelId="{FC3EFCE6-BC9A-473F-AC57-A6AA6DDE2FC6}" type="pres">
      <dgm:prSet presAssocID="{07650AB1-F517-48D6-A43A-D29B6CF3D7DD}" presName="rootComposite1" presStyleCnt="0"/>
      <dgm:spPr/>
    </dgm:pt>
    <dgm:pt modelId="{C4504CC8-4C8A-4334-B9FE-88048512A325}" type="pres">
      <dgm:prSet presAssocID="{07650AB1-F517-48D6-A43A-D29B6CF3D7DD}" presName="rootText1" presStyleLbl="node0" presStyleIdx="0" presStyleCnt="1">
        <dgm:presLayoutVars>
          <dgm:chPref val="3"/>
        </dgm:presLayoutVars>
      </dgm:prSet>
      <dgm:spPr/>
      <dgm:t>
        <a:bodyPr/>
        <a:lstStyle/>
        <a:p>
          <a:endParaRPr lang="en-US"/>
        </a:p>
      </dgm:t>
    </dgm:pt>
    <dgm:pt modelId="{59239C56-5B09-48FB-B98F-4B668DFC61FC}" type="pres">
      <dgm:prSet presAssocID="{07650AB1-F517-48D6-A43A-D29B6CF3D7DD}" presName="rootConnector1" presStyleLbl="node1" presStyleIdx="0" presStyleCnt="0"/>
      <dgm:spPr/>
      <dgm:t>
        <a:bodyPr/>
        <a:lstStyle/>
        <a:p>
          <a:endParaRPr lang="en-US"/>
        </a:p>
      </dgm:t>
    </dgm:pt>
    <dgm:pt modelId="{AC7F7D64-01EB-4DA3-8014-38047C264662}" type="pres">
      <dgm:prSet presAssocID="{07650AB1-F517-48D6-A43A-D29B6CF3D7DD}" presName="hierChild2" presStyleCnt="0"/>
      <dgm:spPr/>
    </dgm:pt>
    <dgm:pt modelId="{C1D83541-0570-49FA-9748-3916F8528FA6}" type="pres">
      <dgm:prSet presAssocID="{223A3B9D-7E8A-4D16-814A-B60284546065}" presName="Name37" presStyleLbl="parChTrans1D2" presStyleIdx="0" presStyleCnt="4"/>
      <dgm:spPr/>
      <dgm:t>
        <a:bodyPr/>
        <a:lstStyle/>
        <a:p>
          <a:endParaRPr lang="en-US"/>
        </a:p>
      </dgm:t>
    </dgm:pt>
    <dgm:pt modelId="{7D319267-7533-4BFC-92FE-8BEA51BECBEB}" type="pres">
      <dgm:prSet presAssocID="{28840094-F2D9-45EF-B848-9B66EA3BD0CE}" presName="hierRoot2" presStyleCnt="0">
        <dgm:presLayoutVars>
          <dgm:hierBranch val="init"/>
        </dgm:presLayoutVars>
      </dgm:prSet>
      <dgm:spPr/>
    </dgm:pt>
    <dgm:pt modelId="{95BA0CFD-D6E3-44E9-8074-42BE51BA5BC8}" type="pres">
      <dgm:prSet presAssocID="{28840094-F2D9-45EF-B848-9B66EA3BD0CE}" presName="rootComposite" presStyleCnt="0"/>
      <dgm:spPr/>
    </dgm:pt>
    <dgm:pt modelId="{2DAB8F76-E590-476C-8A8B-05F6F3CF7252}" type="pres">
      <dgm:prSet presAssocID="{28840094-F2D9-45EF-B848-9B66EA3BD0CE}" presName="rootText" presStyleLbl="node2" presStyleIdx="0" presStyleCnt="4">
        <dgm:presLayoutVars>
          <dgm:chPref val="3"/>
        </dgm:presLayoutVars>
      </dgm:prSet>
      <dgm:spPr/>
      <dgm:t>
        <a:bodyPr/>
        <a:lstStyle/>
        <a:p>
          <a:endParaRPr lang="en-US"/>
        </a:p>
      </dgm:t>
    </dgm:pt>
    <dgm:pt modelId="{92A5A6BB-A353-4764-8C96-997599799211}" type="pres">
      <dgm:prSet presAssocID="{28840094-F2D9-45EF-B848-9B66EA3BD0CE}" presName="rootConnector" presStyleLbl="node2" presStyleIdx="0" presStyleCnt="4"/>
      <dgm:spPr/>
      <dgm:t>
        <a:bodyPr/>
        <a:lstStyle/>
        <a:p>
          <a:endParaRPr lang="en-US"/>
        </a:p>
      </dgm:t>
    </dgm:pt>
    <dgm:pt modelId="{EAF0F8C4-291F-403C-AD48-BA5AB6CDA352}" type="pres">
      <dgm:prSet presAssocID="{28840094-F2D9-45EF-B848-9B66EA3BD0CE}" presName="hierChild4" presStyleCnt="0"/>
      <dgm:spPr/>
    </dgm:pt>
    <dgm:pt modelId="{9862C86F-AD5F-4DBF-B1C1-6C7D730E4B52}" type="pres">
      <dgm:prSet presAssocID="{28840094-F2D9-45EF-B848-9B66EA3BD0CE}" presName="hierChild5" presStyleCnt="0"/>
      <dgm:spPr/>
    </dgm:pt>
    <dgm:pt modelId="{B9D2CF93-5650-43CF-863F-D938D01CE5A3}" type="pres">
      <dgm:prSet presAssocID="{E23055D4-C188-4B5B-9B7E-58200032F81B}" presName="Name37" presStyleLbl="parChTrans1D2" presStyleIdx="1" presStyleCnt="4"/>
      <dgm:spPr/>
      <dgm:t>
        <a:bodyPr/>
        <a:lstStyle/>
        <a:p>
          <a:endParaRPr lang="en-US"/>
        </a:p>
      </dgm:t>
    </dgm:pt>
    <dgm:pt modelId="{B82D7A74-4903-4C19-B305-E6A8EEE2D4EB}" type="pres">
      <dgm:prSet presAssocID="{CC684BDB-E651-4A16-BEE4-74ED3BEDEC86}" presName="hierRoot2" presStyleCnt="0">
        <dgm:presLayoutVars>
          <dgm:hierBranch val="init"/>
        </dgm:presLayoutVars>
      </dgm:prSet>
      <dgm:spPr/>
    </dgm:pt>
    <dgm:pt modelId="{069841CA-B51F-4FD3-8E9A-4D4C1337B4AF}" type="pres">
      <dgm:prSet presAssocID="{CC684BDB-E651-4A16-BEE4-74ED3BEDEC86}" presName="rootComposite" presStyleCnt="0"/>
      <dgm:spPr/>
    </dgm:pt>
    <dgm:pt modelId="{7A42D500-EA00-4AD9-A45C-1AC1AFEC9E22}" type="pres">
      <dgm:prSet presAssocID="{CC684BDB-E651-4A16-BEE4-74ED3BEDEC86}" presName="rootText" presStyleLbl="node2" presStyleIdx="1" presStyleCnt="4">
        <dgm:presLayoutVars>
          <dgm:chPref val="3"/>
        </dgm:presLayoutVars>
      </dgm:prSet>
      <dgm:spPr/>
      <dgm:t>
        <a:bodyPr/>
        <a:lstStyle/>
        <a:p>
          <a:endParaRPr lang="en-US"/>
        </a:p>
      </dgm:t>
    </dgm:pt>
    <dgm:pt modelId="{1877914E-3D95-4DFD-A85D-27049FE7894A}" type="pres">
      <dgm:prSet presAssocID="{CC684BDB-E651-4A16-BEE4-74ED3BEDEC86}" presName="rootConnector" presStyleLbl="node2" presStyleIdx="1" presStyleCnt="4"/>
      <dgm:spPr/>
      <dgm:t>
        <a:bodyPr/>
        <a:lstStyle/>
        <a:p>
          <a:endParaRPr lang="en-US"/>
        </a:p>
      </dgm:t>
    </dgm:pt>
    <dgm:pt modelId="{542EA91B-37E4-4D3B-888A-5C039771A186}" type="pres">
      <dgm:prSet presAssocID="{CC684BDB-E651-4A16-BEE4-74ED3BEDEC86}" presName="hierChild4" presStyleCnt="0"/>
      <dgm:spPr/>
    </dgm:pt>
    <dgm:pt modelId="{BFF7271F-A92D-4E4F-9E07-3638DC4864DC}" type="pres">
      <dgm:prSet presAssocID="{CC684BDB-E651-4A16-BEE4-74ED3BEDEC86}" presName="hierChild5" presStyleCnt="0"/>
      <dgm:spPr/>
    </dgm:pt>
    <dgm:pt modelId="{4796EDEF-8400-4B20-8A43-E060DC2BCAC3}" type="pres">
      <dgm:prSet presAssocID="{F7DB9325-CBC2-4369-807A-7BB953335B08}" presName="Name37" presStyleLbl="parChTrans1D2" presStyleIdx="2" presStyleCnt="4"/>
      <dgm:spPr/>
      <dgm:t>
        <a:bodyPr/>
        <a:lstStyle/>
        <a:p>
          <a:endParaRPr lang="en-US"/>
        </a:p>
      </dgm:t>
    </dgm:pt>
    <dgm:pt modelId="{D647EA3B-90EF-4896-87EA-427C28E1CB09}" type="pres">
      <dgm:prSet presAssocID="{2132C543-2BF1-4898-AE58-E327924E27D3}" presName="hierRoot2" presStyleCnt="0">
        <dgm:presLayoutVars>
          <dgm:hierBranch val="init"/>
        </dgm:presLayoutVars>
      </dgm:prSet>
      <dgm:spPr/>
    </dgm:pt>
    <dgm:pt modelId="{A1025655-FE78-4885-B2F1-613C90BD5844}" type="pres">
      <dgm:prSet presAssocID="{2132C543-2BF1-4898-AE58-E327924E27D3}" presName="rootComposite" presStyleCnt="0"/>
      <dgm:spPr/>
    </dgm:pt>
    <dgm:pt modelId="{61D20B36-CC9F-4122-8E74-38D4318323E2}" type="pres">
      <dgm:prSet presAssocID="{2132C543-2BF1-4898-AE58-E327924E27D3}" presName="rootText" presStyleLbl="node2" presStyleIdx="2" presStyleCnt="4">
        <dgm:presLayoutVars>
          <dgm:chPref val="3"/>
        </dgm:presLayoutVars>
      </dgm:prSet>
      <dgm:spPr/>
      <dgm:t>
        <a:bodyPr/>
        <a:lstStyle/>
        <a:p>
          <a:endParaRPr lang="en-US"/>
        </a:p>
      </dgm:t>
    </dgm:pt>
    <dgm:pt modelId="{B9FEABBE-C125-4367-952C-F0C43EBA45CD}" type="pres">
      <dgm:prSet presAssocID="{2132C543-2BF1-4898-AE58-E327924E27D3}" presName="rootConnector" presStyleLbl="node2" presStyleIdx="2" presStyleCnt="4"/>
      <dgm:spPr/>
      <dgm:t>
        <a:bodyPr/>
        <a:lstStyle/>
        <a:p>
          <a:endParaRPr lang="en-US"/>
        </a:p>
      </dgm:t>
    </dgm:pt>
    <dgm:pt modelId="{BD78B3D5-74C4-4E01-A153-D81CA4BA2712}" type="pres">
      <dgm:prSet presAssocID="{2132C543-2BF1-4898-AE58-E327924E27D3}" presName="hierChild4" presStyleCnt="0"/>
      <dgm:spPr/>
    </dgm:pt>
    <dgm:pt modelId="{E9504D75-0AD0-4F4A-A53D-72757B6887D8}" type="pres">
      <dgm:prSet presAssocID="{2132C543-2BF1-4898-AE58-E327924E27D3}" presName="hierChild5" presStyleCnt="0"/>
      <dgm:spPr/>
    </dgm:pt>
    <dgm:pt modelId="{F93B3AB8-D856-431B-B016-29E6610E04B6}" type="pres">
      <dgm:prSet presAssocID="{7754A83C-A93F-43B4-9E85-66D677B14EF4}" presName="Name37" presStyleLbl="parChTrans1D2" presStyleIdx="3" presStyleCnt="4"/>
      <dgm:spPr/>
      <dgm:t>
        <a:bodyPr/>
        <a:lstStyle/>
        <a:p>
          <a:endParaRPr lang="en-US"/>
        </a:p>
      </dgm:t>
    </dgm:pt>
    <dgm:pt modelId="{9F68D7AD-6386-4CB8-8218-947DB9A9ACDD}" type="pres">
      <dgm:prSet presAssocID="{8A0C5E78-3BC2-47B3-92F4-5D0E0C84F149}" presName="hierRoot2" presStyleCnt="0">
        <dgm:presLayoutVars>
          <dgm:hierBranch val="init"/>
        </dgm:presLayoutVars>
      </dgm:prSet>
      <dgm:spPr/>
    </dgm:pt>
    <dgm:pt modelId="{0878C183-4DB5-4396-8CC4-89371FCBB115}" type="pres">
      <dgm:prSet presAssocID="{8A0C5E78-3BC2-47B3-92F4-5D0E0C84F149}" presName="rootComposite" presStyleCnt="0"/>
      <dgm:spPr/>
    </dgm:pt>
    <dgm:pt modelId="{5B334981-DD6B-430F-9188-DD767F6073FB}" type="pres">
      <dgm:prSet presAssocID="{8A0C5E78-3BC2-47B3-92F4-5D0E0C84F149}" presName="rootText" presStyleLbl="node2" presStyleIdx="3" presStyleCnt="4">
        <dgm:presLayoutVars>
          <dgm:chPref val="3"/>
        </dgm:presLayoutVars>
      </dgm:prSet>
      <dgm:spPr/>
      <dgm:t>
        <a:bodyPr/>
        <a:lstStyle/>
        <a:p>
          <a:endParaRPr lang="en-US"/>
        </a:p>
      </dgm:t>
    </dgm:pt>
    <dgm:pt modelId="{872242D6-9BC1-42BA-8E91-20563C664E23}" type="pres">
      <dgm:prSet presAssocID="{8A0C5E78-3BC2-47B3-92F4-5D0E0C84F149}" presName="rootConnector" presStyleLbl="node2" presStyleIdx="3" presStyleCnt="4"/>
      <dgm:spPr/>
      <dgm:t>
        <a:bodyPr/>
        <a:lstStyle/>
        <a:p>
          <a:endParaRPr lang="en-US"/>
        </a:p>
      </dgm:t>
    </dgm:pt>
    <dgm:pt modelId="{0CB93DA4-1C31-4C3A-A341-C60020AE29B6}" type="pres">
      <dgm:prSet presAssocID="{8A0C5E78-3BC2-47B3-92F4-5D0E0C84F149}" presName="hierChild4" presStyleCnt="0"/>
      <dgm:spPr/>
    </dgm:pt>
    <dgm:pt modelId="{693CFCFE-17B6-4285-B70C-5B98FFD47259}" type="pres">
      <dgm:prSet presAssocID="{8A0C5E78-3BC2-47B3-92F4-5D0E0C84F149}" presName="hierChild5" presStyleCnt="0"/>
      <dgm:spPr/>
    </dgm:pt>
    <dgm:pt modelId="{D63DAF9E-A121-48A0-A3DD-B06A77B73E0F}" type="pres">
      <dgm:prSet presAssocID="{07650AB1-F517-48D6-A43A-D29B6CF3D7DD}" presName="hierChild3" presStyleCnt="0"/>
      <dgm:spPr/>
    </dgm:pt>
  </dgm:ptLst>
  <dgm:cxnLst>
    <dgm:cxn modelId="{9298891F-F9E7-46AD-B735-7128C861CE49}" type="presOf" srcId="{2132C543-2BF1-4898-AE58-E327924E27D3}" destId="{B9FEABBE-C125-4367-952C-F0C43EBA45CD}" srcOrd="1" destOrd="0" presId="urn:microsoft.com/office/officeart/2005/8/layout/orgChart1"/>
    <dgm:cxn modelId="{A2BFA272-B164-4304-8639-7813463793C6}" srcId="{07650AB1-F517-48D6-A43A-D29B6CF3D7DD}" destId="{8A0C5E78-3BC2-47B3-92F4-5D0E0C84F149}" srcOrd="3" destOrd="0" parTransId="{7754A83C-A93F-43B4-9E85-66D677B14EF4}" sibTransId="{603AA06B-696F-43D6-BC1A-B269BE0E3010}"/>
    <dgm:cxn modelId="{3804D059-9239-4669-B61B-5677EA41B3F6}" srcId="{07650AB1-F517-48D6-A43A-D29B6CF3D7DD}" destId="{CC684BDB-E651-4A16-BEE4-74ED3BEDEC86}" srcOrd="1" destOrd="0" parTransId="{E23055D4-C188-4B5B-9B7E-58200032F81B}" sibTransId="{8EF9F275-2AC2-44CB-9DD7-8099E29CAB50}"/>
    <dgm:cxn modelId="{11DE9608-1174-4657-9A6C-E084F7A828CC}" type="presOf" srcId="{F7DB9325-CBC2-4369-807A-7BB953335B08}" destId="{4796EDEF-8400-4B20-8A43-E060DC2BCAC3}" srcOrd="0" destOrd="0" presId="urn:microsoft.com/office/officeart/2005/8/layout/orgChart1"/>
    <dgm:cxn modelId="{A134F8EC-0F4F-49AB-B823-1C72F76ACE8E}" srcId="{07650AB1-F517-48D6-A43A-D29B6CF3D7DD}" destId="{28840094-F2D9-45EF-B848-9B66EA3BD0CE}" srcOrd="0" destOrd="0" parTransId="{223A3B9D-7E8A-4D16-814A-B60284546065}" sibTransId="{EB6E37B8-ADC7-4736-AF43-417B2E13FEE6}"/>
    <dgm:cxn modelId="{78FB3E4B-9C97-435C-A32C-58B84D67F6A3}" type="presOf" srcId="{7754A83C-A93F-43B4-9E85-66D677B14EF4}" destId="{F93B3AB8-D856-431B-B016-29E6610E04B6}" srcOrd="0" destOrd="0" presId="urn:microsoft.com/office/officeart/2005/8/layout/orgChart1"/>
    <dgm:cxn modelId="{D3711BCC-5A60-4D42-A52C-8DAC113E6064}" srcId="{A0214C1E-4970-4121-8646-F035EFC987CF}" destId="{07650AB1-F517-48D6-A43A-D29B6CF3D7DD}" srcOrd="0" destOrd="0" parTransId="{376F36A0-1738-485A-800C-863D98DD1A3B}" sibTransId="{2443A0AF-1E6A-4F56-AF10-6315ED366BD3}"/>
    <dgm:cxn modelId="{603267F7-0078-42B5-A808-25822FF0844C}" type="presOf" srcId="{28840094-F2D9-45EF-B848-9B66EA3BD0CE}" destId="{2DAB8F76-E590-476C-8A8B-05F6F3CF7252}" srcOrd="0" destOrd="0" presId="urn:microsoft.com/office/officeart/2005/8/layout/orgChart1"/>
    <dgm:cxn modelId="{F501576C-1E08-442D-B89A-ABDB9184A1A5}" type="presOf" srcId="{07650AB1-F517-48D6-A43A-D29B6CF3D7DD}" destId="{C4504CC8-4C8A-4334-B9FE-88048512A325}" srcOrd="0" destOrd="0" presId="urn:microsoft.com/office/officeart/2005/8/layout/orgChart1"/>
    <dgm:cxn modelId="{8F201D7B-4194-4CF6-A1B9-9233CDCFDD60}" type="presOf" srcId="{2132C543-2BF1-4898-AE58-E327924E27D3}" destId="{61D20B36-CC9F-4122-8E74-38D4318323E2}" srcOrd="0" destOrd="0" presId="urn:microsoft.com/office/officeart/2005/8/layout/orgChart1"/>
    <dgm:cxn modelId="{4BFF7B00-5A8A-46A5-9B2B-A26558432F26}" srcId="{07650AB1-F517-48D6-A43A-D29B6CF3D7DD}" destId="{2132C543-2BF1-4898-AE58-E327924E27D3}" srcOrd="2" destOrd="0" parTransId="{F7DB9325-CBC2-4369-807A-7BB953335B08}" sibTransId="{F27F5E7E-6665-4194-A550-C7CF8C26CA33}"/>
    <dgm:cxn modelId="{4219A348-56A4-4EA6-B9D0-EA9E067222D2}" type="presOf" srcId="{223A3B9D-7E8A-4D16-814A-B60284546065}" destId="{C1D83541-0570-49FA-9748-3916F8528FA6}" srcOrd="0" destOrd="0" presId="urn:microsoft.com/office/officeart/2005/8/layout/orgChart1"/>
    <dgm:cxn modelId="{65A49781-9184-42A9-8D41-5869BBE0C6A8}" type="presOf" srcId="{8A0C5E78-3BC2-47B3-92F4-5D0E0C84F149}" destId="{5B334981-DD6B-430F-9188-DD767F6073FB}" srcOrd="0" destOrd="0" presId="urn:microsoft.com/office/officeart/2005/8/layout/orgChart1"/>
    <dgm:cxn modelId="{C418FFE1-F63E-4727-8E7A-403EBD7D5A48}" type="presOf" srcId="{07650AB1-F517-48D6-A43A-D29B6CF3D7DD}" destId="{59239C56-5B09-48FB-B98F-4B668DFC61FC}" srcOrd="1" destOrd="0" presId="urn:microsoft.com/office/officeart/2005/8/layout/orgChart1"/>
    <dgm:cxn modelId="{3D508165-D44E-4386-BDB5-8BD0356B5B54}" type="presOf" srcId="{8A0C5E78-3BC2-47B3-92F4-5D0E0C84F149}" destId="{872242D6-9BC1-42BA-8E91-20563C664E23}" srcOrd="1" destOrd="0" presId="urn:microsoft.com/office/officeart/2005/8/layout/orgChart1"/>
    <dgm:cxn modelId="{997FF92E-C9E8-4C32-BC47-763251D7F087}" type="presOf" srcId="{E23055D4-C188-4B5B-9B7E-58200032F81B}" destId="{B9D2CF93-5650-43CF-863F-D938D01CE5A3}" srcOrd="0" destOrd="0" presId="urn:microsoft.com/office/officeart/2005/8/layout/orgChart1"/>
    <dgm:cxn modelId="{61540EFD-522D-4FE8-90E0-4F35152979F7}" type="presOf" srcId="{CC684BDB-E651-4A16-BEE4-74ED3BEDEC86}" destId="{7A42D500-EA00-4AD9-A45C-1AC1AFEC9E22}" srcOrd="0" destOrd="0" presId="urn:microsoft.com/office/officeart/2005/8/layout/orgChart1"/>
    <dgm:cxn modelId="{D9653CD7-61D9-4605-AD73-647F603058FB}" type="presOf" srcId="{CC684BDB-E651-4A16-BEE4-74ED3BEDEC86}" destId="{1877914E-3D95-4DFD-A85D-27049FE7894A}" srcOrd="1" destOrd="0" presId="urn:microsoft.com/office/officeart/2005/8/layout/orgChart1"/>
    <dgm:cxn modelId="{6BB6232D-8DBE-4967-9B79-59B3055FB0D5}" type="presOf" srcId="{28840094-F2D9-45EF-B848-9B66EA3BD0CE}" destId="{92A5A6BB-A353-4764-8C96-997599799211}" srcOrd="1" destOrd="0" presId="urn:microsoft.com/office/officeart/2005/8/layout/orgChart1"/>
    <dgm:cxn modelId="{2DE16DBE-E34B-4926-97EA-A7E39BFFEA3F}" type="presOf" srcId="{A0214C1E-4970-4121-8646-F035EFC987CF}" destId="{A8FFD352-BFEB-469B-A18B-5CD92F092C12}" srcOrd="0" destOrd="0" presId="urn:microsoft.com/office/officeart/2005/8/layout/orgChart1"/>
    <dgm:cxn modelId="{959CB38D-9233-4CAF-8EC6-07E4DFE75940}" type="presParOf" srcId="{A8FFD352-BFEB-469B-A18B-5CD92F092C12}" destId="{1C89297A-63F8-4727-AF8A-88169C81A3CF}" srcOrd="0" destOrd="0" presId="urn:microsoft.com/office/officeart/2005/8/layout/orgChart1"/>
    <dgm:cxn modelId="{E9514FC1-6A0E-4D16-BBDA-FDAE1916EDBA}" type="presParOf" srcId="{1C89297A-63F8-4727-AF8A-88169C81A3CF}" destId="{FC3EFCE6-BC9A-473F-AC57-A6AA6DDE2FC6}" srcOrd="0" destOrd="0" presId="urn:microsoft.com/office/officeart/2005/8/layout/orgChart1"/>
    <dgm:cxn modelId="{34DD7E58-2771-4B94-8726-EEAE94AC38B2}" type="presParOf" srcId="{FC3EFCE6-BC9A-473F-AC57-A6AA6DDE2FC6}" destId="{C4504CC8-4C8A-4334-B9FE-88048512A325}" srcOrd="0" destOrd="0" presId="urn:microsoft.com/office/officeart/2005/8/layout/orgChart1"/>
    <dgm:cxn modelId="{FDECDBD7-95D6-46F4-A711-E448325487EA}" type="presParOf" srcId="{FC3EFCE6-BC9A-473F-AC57-A6AA6DDE2FC6}" destId="{59239C56-5B09-48FB-B98F-4B668DFC61FC}" srcOrd="1" destOrd="0" presId="urn:microsoft.com/office/officeart/2005/8/layout/orgChart1"/>
    <dgm:cxn modelId="{0997CFC6-687A-4FF2-B5CF-E5ED7E66393C}" type="presParOf" srcId="{1C89297A-63F8-4727-AF8A-88169C81A3CF}" destId="{AC7F7D64-01EB-4DA3-8014-38047C264662}" srcOrd="1" destOrd="0" presId="urn:microsoft.com/office/officeart/2005/8/layout/orgChart1"/>
    <dgm:cxn modelId="{8075383F-C841-47EE-9A91-7752E311B367}" type="presParOf" srcId="{AC7F7D64-01EB-4DA3-8014-38047C264662}" destId="{C1D83541-0570-49FA-9748-3916F8528FA6}" srcOrd="0" destOrd="0" presId="urn:microsoft.com/office/officeart/2005/8/layout/orgChart1"/>
    <dgm:cxn modelId="{4EF09C76-D0C8-4651-8D91-5A15F4F30F1F}" type="presParOf" srcId="{AC7F7D64-01EB-4DA3-8014-38047C264662}" destId="{7D319267-7533-4BFC-92FE-8BEA51BECBEB}" srcOrd="1" destOrd="0" presId="urn:microsoft.com/office/officeart/2005/8/layout/orgChart1"/>
    <dgm:cxn modelId="{D7E6569A-682C-4C8F-B361-2C40CA4115DC}" type="presParOf" srcId="{7D319267-7533-4BFC-92FE-8BEA51BECBEB}" destId="{95BA0CFD-D6E3-44E9-8074-42BE51BA5BC8}" srcOrd="0" destOrd="0" presId="urn:microsoft.com/office/officeart/2005/8/layout/orgChart1"/>
    <dgm:cxn modelId="{D29208B3-61B8-43E0-B8DD-01A7B7EA9E6F}" type="presParOf" srcId="{95BA0CFD-D6E3-44E9-8074-42BE51BA5BC8}" destId="{2DAB8F76-E590-476C-8A8B-05F6F3CF7252}" srcOrd="0" destOrd="0" presId="urn:microsoft.com/office/officeart/2005/8/layout/orgChart1"/>
    <dgm:cxn modelId="{84D5FE10-6FF2-4F58-9763-91C674C01509}" type="presParOf" srcId="{95BA0CFD-D6E3-44E9-8074-42BE51BA5BC8}" destId="{92A5A6BB-A353-4764-8C96-997599799211}" srcOrd="1" destOrd="0" presId="urn:microsoft.com/office/officeart/2005/8/layout/orgChart1"/>
    <dgm:cxn modelId="{72EC9D08-3DC4-4DA8-8B3A-0EE330578949}" type="presParOf" srcId="{7D319267-7533-4BFC-92FE-8BEA51BECBEB}" destId="{EAF0F8C4-291F-403C-AD48-BA5AB6CDA352}" srcOrd="1" destOrd="0" presId="urn:microsoft.com/office/officeart/2005/8/layout/orgChart1"/>
    <dgm:cxn modelId="{769E182A-05FF-43DF-BDFB-B1461C606EE4}" type="presParOf" srcId="{7D319267-7533-4BFC-92FE-8BEA51BECBEB}" destId="{9862C86F-AD5F-4DBF-B1C1-6C7D730E4B52}" srcOrd="2" destOrd="0" presId="urn:microsoft.com/office/officeart/2005/8/layout/orgChart1"/>
    <dgm:cxn modelId="{A20B6D69-EF5D-43BB-8067-F0FCFE2BC4F0}" type="presParOf" srcId="{AC7F7D64-01EB-4DA3-8014-38047C264662}" destId="{B9D2CF93-5650-43CF-863F-D938D01CE5A3}" srcOrd="2" destOrd="0" presId="urn:microsoft.com/office/officeart/2005/8/layout/orgChart1"/>
    <dgm:cxn modelId="{5CD93F89-A409-4F0C-86DF-FC1F1C938C31}" type="presParOf" srcId="{AC7F7D64-01EB-4DA3-8014-38047C264662}" destId="{B82D7A74-4903-4C19-B305-E6A8EEE2D4EB}" srcOrd="3" destOrd="0" presId="urn:microsoft.com/office/officeart/2005/8/layout/orgChart1"/>
    <dgm:cxn modelId="{E1ACB15F-3C2E-4B33-8EDC-85E65660C170}" type="presParOf" srcId="{B82D7A74-4903-4C19-B305-E6A8EEE2D4EB}" destId="{069841CA-B51F-4FD3-8E9A-4D4C1337B4AF}" srcOrd="0" destOrd="0" presId="urn:microsoft.com/office/officeart/2005/8/layout/orgChart1"/>
    <dgm:cxn modelId="{CFF268F6-B016-4900-B742-314C0BC55950}" type="presParOf" srcId="{069841CA-B51F-4FD3-8E9A-4D4C1337B4AF}" destId="{7A42D500-EA00-4AD9-A45C-1AC1AFEC9E22}" srcOrd="0" destOrd="0" presId="urn:microsoft.com/office/officeart/2005/8/layout/orgChart1"/>
    <dgm:cxn modelId="{F30288EB-5937-4A15-AFF7-7FC4708573E1}" type="presParOf" srcId="{069841CA-B51F-4FD3-8E9A-4D4C1337B4AF}" destId="{1877914E-3D95-4DFD-A85D-27049FE7894A}" srcOrd="1" destOrd="0" presId="urn:microsoft.com/office/officeart/2005/8/layout/orgChart1"/>
    <dgm:cxn modelId="{4698BCA7-12A5-474D-867F-DCC08FFA12B1}" type="presParOf" srcId="{B82D7A74-4903-4C19-B305-E6A8EEE2D4EB}" destId="{542EA91B-37E4-4D3B-888A-5C039771A186}" srcOrd="1" destOrd="0" presId="urn:microsoft.com/office/officeart/2005/8/layout/orgChart1"/>
    <dgm:cxn modelId="{FF7264B0-83D4-49B9-82E8-8B29D36E1441}" type="presParOf" srcId="{B82D7A74-4903-4C19-B305-E6A8EEE2D4EB}" destId="{BFF7271F-A92D-4E4F-9E07-3638DC4864DC}" srcOrd="2" destOrd="0" presId="urn:microsoft.com/office/officeart/2005/8/layout/orgChart1"/>
    <dgm:cxn modelId="{ED54F3DF-E52C-4AF4-8F65-DBE488CB8061}" type="presParOf" srcId="{AC7F7D64-01EB-4DA3-8014-38047C264662}" destId="{4796EDEF-8400-4B20-8A43-E060DC2BCAC3}" srcOrd="4" destOrd="0" presId="urn:microsoft.com/office/officeart/2005/8/layout/orgChart1"/>
    <dgm:cxn modelId="{E9F11514-9BCC-42C0-8314-0604FD73B2BD}" type="presParOf" srcId="{AC7F7D64-01EB-4DA3-8014-38047C264662}" destId="{D647EA3B-90EF-4896-87EA-427C28E1CB09}" srcOrd="5" destOrd="0" presId="urn:microsoft.com/office/officeart/2005/8/layout/orgChart1"/>
    <dgm:cxn modelId="{2056878C-312F-43AE-8E08-4C265C36EE70}" type="presParOf" srcId="{D647EA3B-90EF-4896-87EA-427C28E1CB09}" destId="{A1025655-FE78-4885-B2F1-613C90BD5844}" srcOrd="0" destOrd="0" presId="urn:microsoft.com/office/officeart/2005/8/layout/orgChart1"/>
    <dgm:cxn modelId="{EBE3E32C-D5B1-486B-865E-EFD68A84A24C}" type="presParOf" srcId="{A1025655-FE78-4885-B2F1-613C90BD5844}" destId="{61D20B36-CC9F-4122-8E74-38D4318323E2}" srcOrd="0" destOrd="0" presId="urn:microsoft.com/office/officeart/2005/8/layout/orgChart1"/>
    <dgm:cxn modelId="{C4428AF6-D69B-4698-8318-A2FF50E3EF09}" type="presParOf" srcId="{A1025655-FE78-4885-B2F1-613C90BD5844}" destId="{B9FEABBE-C125-4367-952C-F0C43EBA45CD}" srcOrd="1" destOrd="0" presId="urn:microsoft.com/office/officeart/2005/8/layout/orgChart1"/>
    <dgm:cxn modelId="{55639954-74E7-42FB-825F-CA67B97E8604}" type="presParOf" srcId="{D647EA3B-90EF-4896-87EA-427C28E1CB09}" destId="{BD78B3D5-74C4-4E01-A153-D81CA4BA2712}" srcOrd="1" destOrd="0" presId="urn:microsoft.com/office/officeart/2005/8/layout/orgChart1"/>
    <dgm:cxn modelId="{F8B7AFF6-0985-4DBF-968F-6D04CA3E7397}" type="presParOf" srcId="{D647EA3B-90EF-4896-87EA-427C28E1CB09}" destId="{E9504D75-0AD0-4F4A-A53D-72757B6887D8}" srcOrd="2" destOrd="0" presId="urn:microsoft.com/office/officeart/2005/8/layout/orgChart1"/>
    <dgm:cxn modelId="{8EBD7FC3-E301-4E59-AFED-422506BCC107}" type="presParOf" srcId="{AC7F7D64-01EB-4DA3-8014-38047C264662}" destId="{F93B3AB8-D856-431B-B016-29E6610E04B6}" srcOrd="6" destOrd="0" presId="urn:microsoft.com/office/officeart/2005/8/layout/orgChart1"/>
    <dgm:cxn modelId="{1027D036-10C9-4B91-B538-FA1C385AE18C}" type="presParOf" srcId="{AC7F7D64-01EB-4DA3-8014-38047C264662}" destId="{9F68D7AD-6386-4CB8-8218-947DB9A9ACDD}" srcOrd="7" destOrd="0" presId="urn:microsoft.com/office/officeart/2005/8/layout/orgChart1"/>
    <dgm:cxn modelId="{7AC1DD79-A115-42A2-8D6E-3CE115CC14AB}" type="presParOf" srcId="{9F68D7AD-6386-4CB8-8218-947DB9A9ACDD}" destId="{0878C183-4DB5-4396-8CC4-89371FCBB115}" srcOrd="0" destOrd="0" presId="urn:microsoft.com/office/officeart/2005/8/layout/orgChart1"/>
    <dgm:cxn modelId="{363A31DC-0C7B-4F0B-AA5A-B2C48367C812}" type="presParOf" srcId="{0878C183-4DB5-4396-8CC4-89371FCBB115}" destId="{5B334981-DD6B-430F-9188-DD767F6073FB}" srcOrd="0" destOrd="0" presId="urn:microsoft.com/office/officeart/2005/8/layout/orgChart1"/>
    <dgm:cxn modelId="{56734CED-C9E1-4E52-B331-C1227FB882F3}" type="presParOf" srcId="{0878C183-4DB5-4396-8CC4-89371FCBB115}" destId="{872242D6-9BC1-42BA-8E91-20563C664E23}" srcOrd="1" destOrd="0" presId="urn:microsoft.com/office/officeart/2005/8/layout/orgChart1"/>
    <dgm:cxn modelId="{10DD193E-8000-472E-926F-7DB18DFF988C}" type="presParOf" srcId="{9F68D7AD-6386-4CB8-8218-947DB9A9ACDD}" destId="{0CB93DA4-1C31-4C3A-A341-C60020AE29B6}" srcOrd="1" destOrd="0" presId="urn:microsoft.com/office/officeart/2005/8/layout/orgChart1"/>
    <dgm:cxn modelId="{73BF5867-E4AF-43B1-98DD-2F68E67F9E2D}" type="presParOf" srcId="{9F68D7AD-6386-4CB8-8218-947DB9A9ACDD}" destId="{693CFCFE-17B6-4285-B70C-5B98FFD47259}" srcOrd="2" destOrd="0" presId="urn:microsoft.com/office/officeart/2005/8/layout/orgChart1"/>
    <dgm:cxn modelId="{1ED6C073-3E17-4124-9E06-C85E25203006}" type="presParOf" srcId="{1C89297A-63F8-4727-AF8A-88169C81A3CF}" destId="{D63DAF9E-A121-48A0-A3DD-B06A77B73E0F}"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0214C1E-4970-4121-8646-F035EFC987CF}" type="doc">
      <dgm:prSet loTypeId="urn:microsoft.com/office/officeart/2005/8/layout/orgChart1" loCatId="hierarchy" qsTypeId="urn:microsoft.com/office/officeart/2005/8/quickstyle/simple5" qsCatId="simple" csTypeId="urn:microsoft.com/office/officeart/2005/8/colors/colorful3" csCatId="colorful" phldr="1"/>
      <dgm:spPr/>
      <dgm:t>
        <a:bodyPr/>
        <a:lstStyle/>
        <a:p>
          <a:endParaRPr lang="en-US"/>
        </a:p>
      </dgm:t>
    </dgm:pt>
    <dgm:pt modelId="{07650AB1-F517-48D6-A43A-D29B6CF3D7DD}">
      <dgm:prSet phldrT="[Text]" custT="1"/>
      <dgm:spPr>
        <a:solidFill>
          <a:schemeClr val="accent5">
            <a:lumMod val="75000"/>
          </a:schemeClr>
        </a:solidFill>
      </dgm:spPr>
      <dgm:t>
        <a:bodyPr/>
        <a:lstStyle/>
        <a:p>
          <a:r>
            <a:rPr lang="en-US" sz="4000" dirty="0"/>
            <a:t>Frank</a:t>
          </a:r>
        </a:p>
      </dgm:t>
    </dgm:pt>
    <dgm:pt modelId="{376F36A0-1738-485A-800C-863D98DD1A3B}" type="parTrans" cxnId="{D3711BCC-5A60-4D42-A52C-8DAC113E6064}">
      <dgm:prSet/>
      <dgm:spPr/>
      <dgm:t>
        <a:bodyPr/>
        <a:lstStyle/>
        <a:p>
          <a:endParaRPr lang="en-US" sz="1800"/>
        </a:p>
      </dgm:t>
    </dgm:pt>
    <dgm:pt modelId="{2443A0AF-1E6A-4F56-AF10-6315ED366BD3}" type="sibTrans" cxnId="{D3711BCC-5A60-4D42-A52C-8DAC113E6064}">
      <dgm:prSet/>
      <dgm:spPr/>
      <dgm:t>
        <a:bodyPr/>
        <a:lstStyle/>
        <a:p>
          <a:endParaRPr lang="en-US" sz="1800"/>
        </a:p>
      </dgm:t>
    </dgm:pt>
    <dgm:pt modelId="{2132C543-2BF1-4898-AE58-E327924E27D3}">
      <dgm:prSet phldrT="[Text]" custT="1"/>
      <dgm:spPr>
        <a:solidFill>
          <a:srgbClr val="FFFF66"/>
        </a:solidFill>
      </dgm:spPr>
      <dgm:t>
        <a:bodyPr/>
        <a:lstStyle/>
        <a:p>
          <a:r>
            <a:rPr lang="en-US" sz="2400" dirty="0">
              <a:solidFill>
                <a:schemeClr val="tx1">
                  <a:lumMod val="75000"/>
                  <a:lumOff val="25000"/>
                </a:schemeClr>
              </a:solidFill>
            </a:rPr>
            <a:t>Operations </a:t>
          </a:r>
        </a:p>
      </dgm:t>
    </dgm:pt>
    <dgm:pt modelId="{F7DB9325-CBC2-4369-807A-7BB953335B08}" type="parTrans" cxnId="{4BFF7B00-5A8A-46A5-9B2B-A26558432F26}">
      <dgm:prSet/>
      <dgm:spPr/>
      <dgm:t>
        <a:bodyPr/>
        <a:lstStyle/>
        <a:p>
          <a:endParaRPr lang="en-US" sz="1800"/>
        </a:p>
      </dgm:t>
    </dgm:pt>
    <dgm:pt modelId="{F27F5E7E-6665-4194-A550-C7CF8C26CA33}" type="sibTrans" cxnId="{4BFF7B00-5A8A-46A5-9B2B-A26558432F26}">
      <dgm:prSet/>
      <dgm:spPr/>
      <dgm:t>
        <a:bodyPr/>
        <a:lstStyle/>
        <a:p>
          <a:endParaRPr lang="en-US" sz="1800"/>
        </a:p>
      </dgm:t>
    </dgm:pt>
    <dgm:pt modelId="{CC684BDB-E651-4A16-BEE4-74ED3BEDEC86}">
      <dgm:prSet custT="1"/>
      <dgm:spPr>
        <a:solidFill>
          <a:srgbClr val="FFFF66"/>
        </a:solidFill>
      </dgm:spPr>
      <dgm:t>
        <a:bodyPr/>
        <a:lstStyle/>
        <a:p>
          <a:r>
            <a:rPr lang="en-US" sz="2400" dirty="0">
              <a:solidFill>
                <a:schemeClr val="tx1">
                  <a:lumMod val="75000"/>
                  <a:lumOff val="25000"/>
                </a:schemeClr>
              </a:solidFill>
            </a:rPr>
            <a:t>Sales </a:t>
          </a:r>
        </a:p>
      </dgm:t>
    </dgm:pt>
    <dgm:pt modelId="{E23055D4-C188-4B5B-9B7E-58200032F81B}" type="parTrans" cxnId="{3804D059-9239-4669-B61B-5677EA41B3F6}">
      <dgm:prSet/>
      <dgm:spPr/>
      <dgm:t>
        <a:bodyPr/>
        <a:lstStyle/>
        <a:p>
          <a:endParaRPr lang="en-US" sz="1800"/>
        </a:p>
      </dgm:t>
    </dgm:pt>
    <dgm:pt modelId="{8EF9F275-2AC2-44CB-9DD7-8099E29CAB50}" type="sibTrans" cxnId="{3804D059-9239-4669-B61B-5677EA41B3F6}">
      <dgm:prSet/>
      <dgm:spPr/>
      <dgm:t>
        <a:bodyPr/>
        <a:lstStyle/>
        <a:p>
          <a:endParaRPr lang="en-US" sz="1800"/>
        </a:p>
      </dgm:t>
    </dgm:pt>
    <dgm:pt modelId="{8A0C5E78-3BC2-47B3-92F4-5D0E0C84F149}">
      <dgm:prSet phldrT="[Text]" custT="1"/>
      <dgm:spPr>
        <a:solidFill>
          <a:srgbClr val="FFFF66"/>
        </a:solidFill>
      </dgm:spPr>
      <dgm:t>
        <a:bodyPr/>
        <a:lstStyle/>
        <a:p>
          <a:r>
            <a:rPr lang="en-US" sz="2400" dirty="0">
              <a:solidFill>
                <a:schemeClr val="tx1">
                  <a:lumMod val="75000"/>
                  <a:lumOff val="25000"/>
                </a:schemeClr>
              </a:solidFill>
            </a:rPr>
            <a:t>Office</a:t>
          </a:r>
        </a:p>
      </dgm:t>
    </dgm:pt>
    <dgm:pt modelId="{7754A83C-A93F-43B4-9E85-66D677B14EF4}" type="parTrans" cxnId="{A2BFA272-B164-4304-8639-7813463793C6}">
      <dgm:prSet/>
      <dgm:spPr/>
      <dgm:t>
        <a:bodyPr/>
        <a:lstStyle/>
        <a:p>
          <a:endParaRPr lang="en-US" sz="1800"/>
        </a:p>
      </dgm:t>
    </dgm:pt>
    <dgm:pt modelId="{603AA06B-696F-43D6-BC1A-B269BE0E3010}" type="sibTrans" cxnId="{A2BFA272-B164-4304-8639-7813463793C6}">
      <dgm:prSet/>
      <dgm:spPr/>
      <dgm:t>
        <a:bodyPr/>
        <a:lstStyle/>
        <a:p>
          <a:endParaRPr lang="en-US" sz="1800"/>
        </a:p>
      </dgm:t>
    </dgm:pt>
    <dgm:pt modelId="{28840094-F2D9-45EF-B848-9B66EA3BD0CE}">
      <dgm:prSet phldrT="[Text]" custT="1"/>
      <dgm:spPr>
        <a:solidFill>
          <a:srgbClr val="FFFF66"/>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US" sz="2400" dirty="0">
            <a:solidFill>
              <a:schemeClr val="tx1">
                <a:lumMod val="75000"/>
                <a:lumOff val="25000"/>
              </a:schemeClr>
            </a:solidFill>
          </a:endParaRPr>
        </a:p>
        <a:p>
          <a:pPr marL="0" marR="0" indent="0" defTabSz="914400" eaLnBrk="1" fontAlgn="auto" latinLnBrk="0" hangingPunct="1">
            <a:lnSpc>
              <a:spcPct val="100000"/>
            </a:lnSpc>
            <a:spcBef>
              <a:spcPts val="0"/>
            </a:spcBef>
            <a:spcAft>
              <a:spcPts val="0"/>
            </a:spcAft>
            <a:buClrTx/>
            <a:buSzTx/>
            <a:buFontTx/>
            <a:buNone/>
            <a:tabLst/>
            <a:defRPr/>
          </a:pPr>
          <a:r>
            <a:rPr lang="en-US" sz="2400" dirty="0">
              <a:solidFill>
                <a:schemeClr val="tx1">
                  <a:lumMod val="75000"/>
                  <a:lumOff val="25000"/>
                </a:schemeClr>
              </a:solidFill>
            </a:rPr>
            <a:t>Marketing </a:t>
          </a:r>
        </a:p>
        <a:p>
          <a:pPr marL="0" marR="0" indent="0" defTabSz="914400" eaLnBrk="1" fontAlgn="auto" latinLnBrk="0" hangingPunct="1">
            <a:lnSpc>
              <a:spcPct val="100000"/>
            </a:lnSpc>
            <a:spcBef>
              <a:spcPts val="0"/>
            </a:spcBef>
            <a:spcAft>
              <a:spcPts val="0"/>
            </a:spcAft>
            <a:buClrTx/>
            <a:buSzTx/>
            <a:buFontTx/>
            <a:buNone/>
            <a:tabLst/>
            <a:defRPr/>
          </a:pPr>
          <a:endParaRPr lang="en-US" sz="2400" dirty="0">
            <a:solidFill>
              <a:schemeClr val="tx1">
                <a:lumMod val="75000"/>
                <a:lumOff val="25000"/>
              </a:schemeClr>
            </a:solidFill>
          </a:endParaRPr>
        </a:p>
      </dgm:t>
    </dgm:pt>
    <dgm:pt modelId="{EB6E37B8-ADC7-4736-AF43-417B2E13FEE6}" type="sibTrans" cxnId="{A134F8EC-0F4F-49AB-B823-1C72F76ACE8E}">
      <dgm:prSet/>
      <dgm:spPr/>
      <dgm:t>
        <a:bodyPr/>
        <a:lstStyle/>
        <a:p>
          <a:endParaRPr lang="en-US" sz="1800"/>
        </a:p>
      </dgm:t>
    </dgm:pt>
    <dgm:pt modelId="{223A3B9D-7E8A-4D16-814A-B60284546065}" type="parTrans" cxnId="{A134F8EC-0F4F-49AB-B823-1C72F76ACE8E}">
      <dgm:prSet/>
      <dgm:spPr/>
      <dgm:t>
        <a:bodyPr/>
        <a:lstStyle/>
        <a:p>
          <a:endParaRPr lang="en-US" sz="1800"/>
        </a:p>
      </dgm:t>
    </dgm:pt>
    <dgm:pt modelId="{A8FFD352-BFEB-469B-A18B-5CD92F092C12}" type="pres">
      <dgm:prSet presAssocID="{A0214C1E-4970-4121-8646-F035EFC987CF}" presName="hierChild1" presStyleCnt="0">
        <dgm:presLayoutVars>
          <dgm:orgChart val="1"/>
          <dgm:chPref val="1"/>
          <dgm:dir/>
          <dgm:animOne val="branch"/>
          <dgm:animLvl val="lvl"/>
          <dgm:resizeHandles/>
        </dgm:presLayoutVars>
      </dgm:prSet>
      <dgm:spPr/>
      <dgm:t>
        <a:bodyPr/>
        <a:lstStyle/>
        <a:p>
          <a:endParaRPr lang="en-US"/>
        </a:p>
      </dgm:t>
    </dgm:pt>
    <dgm:pt modelId="{1C89297A-63F8-4727-AF8A-88169C81A3CF}" type="pres">
      <dgm:prSet presAssocID="{07650AB1-F517-48D6-A43A-D29B6CF3D7DD}" presName="hierRoot1" presStyleCnt="0">
        <dgm:presLayoutVars>
          <dgm:hierBranch val="init"/>
        </dgm:presLayoutVars>
      </dgm:prSet>
      <dgm:spPr/>
    </dgm:pt>
    <dgm:pt modelId="{FC3EFCE6-BC9A-473F-AC57-A6AA6DDE2FC6}" type="pres">
      <dgm:prSet presAssocID="{07650AB1-F517-48D6-A43A-D29B6CF3D7DD}" presName="rootComposite1" presStyleCnt="0"/>
      <dgm:spPr/>
    </dgm:pt>
    <dgm:pt modelId="{C4504CC8-4C8A-4334-B9FE-88048512A325}" type="pres">
      <dgm:prSet presAssocID="{07650AB1-F517-48D6-A43A-D29B6CF3D7DD}" presName="rootText1" presStyleLbl="node0" presStyleIdx="0" presStyleCnt="1">
        <dgm:presLayoutVars>
          <dgm:chPref val="3"/>
        </dgm:presLayoutVars>
      </dgm:prSet>
      <dgm:spPr/>
      <dgm:t>
        <a:bodyPr/>
        <a:lstStyle/>
        <a:p>
          <a:endParaRPr lang="en-US"/>
        </a:p>
      </dgm:t>
    </dgm:pt>
    <dgm:pt modelId="{59239C56-5B09-48FB-B98F-4B668DFC61FC}" type="pres">
      <dgm:prSet presAssocID="{07650AB1-F517-48D6-A43A-D29B6CF3D7DD}" presName="rootConnector1" presStyleLbl="node1" presStyleIdx="0" presStyleCnt="0"/>
      <dgm:spPr/>
      <dgm:t>
        <a:bodyPr/>
        <a:lstStyle/>
        <a:p>
          <a:endParaRPr lang="en-US"/>
        </a:p>
      </dgm:t>
    </dgm:pt>
    <dgm:pt modelId="{AC7F7D64-01EB-4DA3-8014-38047C264662}" type="pres">
      <dgm:prSet presAssocID="{07650AB1-F517-48D6-A43A-D29B6CF3D7DD}" presName="hierChild2" presStyleCnt="0"/>
      <dgm:spPr/>
    </dgm:pt>
    <dgm:pt modelId="{C1D83541-0570-49FA-9748-3916F8528FA6}" type="pres">
      <dgm:prSet presAssocID="{223A3B9D-7E8A-4D16-814A-B60284546065}" presName="Name37" presStyleLbl="parChTrans1D2" presStyleIdx="0" presStyleCnt="4"/>
      <dgm:spPr/>
      <dgm:t>
        <a:bodyPr/>
        <a:lstStyle/>
        <a:p>
          <a:endParaRPr lang="en-US"/>
        </a:p>
      </dgm:t>
    </dgm:pt>
    <dgm:pt modelId="{7D319267-7533-4BFC-92FE-8BEA51BECBEB}" type="pres">
      <dgm:prSet presAssocID="{28840094-F2D9-45EF-B848-9B66EA3BD0CE}" presName="hierRoot2" presStyleCnt="0">
        <dgm:presLayoutVars>
          <dgm:hierBranch val="init"/>
        </dgm:presLayoutVars>
      </dgm:prSet>
      <dgm:spPr/>
    </dgm:pt>
    <dgm:pt modelId="{95BA0CFD-D6E3-44E9-8074-42BE51BA5BC8}" type="pres">
      <dgm:prSet presAssocID="{28840094-F2D9-45EF-B848-9B66EA3BD0CE}" presName="rootComposite" presStyleCnt="0"/>
      <dgm:spPr/>
    </dgm:pt>
    <dgm:pt modelId="{2DAB8F76-E590-476C-8A8B-05F6F3CF7252}" type="pres">
      <dgm:prSet presAssocID="{28840094-F2D9-45EF-B848-9B66EA3BD0CE}" presName="rootText" presStyleLbl="node2" presStyleIdx="0" presStyleCnt="4">
        <dgm:presLayoutVars>
          <dgm:chPref val="3"/>
        </dgm:presLayoutVars>
      </dgm:prSet>
      <dgm:spPr/>
      <dgm:t>
        <a:bodyPr/>
        <a:lstStyle/>
        <a:p>
          <a:endParaRPr lang="en-US"/>
        </a:p>
      </dgm:t>
    </dgm:pt>
    <dgm:pt modelId="{92A5A6BB-A353-4764-8C96-997599799211}" type="pres">
      <dgm:prSet presAssocID="{28840094-F2D9-45EF-B848-9B66EA3BD0CE}" presName="rootConnector" presStyleLbl="node2" presStyleIdx="0" presStyleCnt="4"/>
      <dgm:spPr/>
      <dgm:t>
        <a:bodyPr/>
        <a:lstStyle/>
        <a:p>
          <a:endParaRPr lang="en-US"/>
        </a:p>
      </dgm:t>
    </dgm:pt>
    <dgm:pt modelId="{EAF0F8C4-291F-403C-AD48-BA5AB6CDA352}" type="pres">
      <dgm:prSet presAssocID="{28840094-F2D9-45EF-B848-9B66EA3BD0CE}" presName="hierChild4" presStyleCnt="0"/>
      <dgm:spPr/>
    </dgm:pt>
    <dgm:pt modelId="{9862C86F-AD5F-4DBF-B1C1-6C7D730E4B52}" type="pres">
      <dgm:prSet presAssocID="{28840094-F2D9-45EF-B848-9B66EA3BD0CE}" presName="hierChild5" presStyleCnt="0"/>
      <dgm:spPr/>
    </dgm:pt>
    <dgm:pt modelId="{B9D2CF93-5650-43CF-863F-D938D01CE5A3}" type="pres">
      <dgm:prSet presAssocID="{E23055D4-C188-4B5B-9B7E-58200032F81B}" presName="Name37" presStyleLbl="parChTrans1D2" presStyleIdx="1" presStyleCnt="4"/>
      <dgm:spPr/>
      <dgm:t>
        <a:bodyPr/>
        <a:lstStyle/>
        <a:p>
          <a:endParaRPr lang="en-US"/>
        </a:p>
      </dgm:t>
    </dgm:pt>
    <dgm:pt modelId="{B82D7A74-4903-4C19-B305-E6A8EEE2D4EB}" type="pres">
      <dgm:prSet presAssocID="{CC684BDB-E651-4A16-BEE4-74ED3BEDEC86}" presName="hierRoot2" presStyleCnt="0">
        <dgm:presLayoutVars>
          <dgm:hierBranch val="init"/>
        </dgm:presLayoutVars>
      </dgm:prSet>
      <dgm:spPr/>
    </dgm:pt>
    <dgm:pt modelId="{069841CA-B51F-4FD3-8E9A-4D4C1337B4AF}" type="pres">
      <dgm:prSet presAssocID="{CC684BDB-E651-4A16-BEE4-74ED3BEDEC86}" presName="rootComposite" presStyleCnt="0"/>
      <dgm:spPr/>
    </dgm:pt>
    <dgm:pt modelId="{7A42D500-EA00-4AD9-A45C-1AC1AFEC9E22}" type="pres">
      <dgm:prSet presAssocID="{CC684BDB-E651-4A16-BEE4-74ED3BEDEC86}" presName="rootText" presStyleLbl="node2" presStyleIdx="1" presStyleCnt="4">
        <dgm:presLayoutVars>
          <dgm:chPref val="3"/>
        </dgm:presLayoutVars>
      </dgm:prSet>
      <dgm:spPr/>
      <dgm:t>
        <a:bodyPr/>
        <a:lstStyle/>
        <a:p>
          <a:endParaRPr lang="en-US"/>
        </a:p>
      </dgm:t>
    </dgm:pt>
    <dgm:pt modelId="{1877914E-3D95-4DFD-A85D-27049FE7894A}" type="pres">
      <dgm:prSet presAssocID="{CC684BDB-E651-4A16-BEE4-74ED3BEDEC86}" presName="rootConnector" presStyleLbl="node2" presStyleIdx="1" presStyleCnt="4"/>
      <dgm:spPr/>
      <dgm:t>
        <a:bodyPr/>
        <a:lstStyle/>
        <a:p>
          <a:endParaRPr lang="en-US"/>
        </a:p>
      </dgm:t>
    </dgm:pt>
    <dgm:pt modelId="{542EA91B-37E4-4D3B-888A-5C039771A186}" type="pres">
      <dgm:prSet presAssocID="{CC684BDB-E651-4A16-BEE4-74ED3BEDEC86}" presName="hierChild4" presStyleCnt="0"/>
      <dgm:spPr/>
    </dgm:pt>
    <dgm:pt modelId="{BFF7271F-A92D-4E4F-9E07-3638DC4864DC}" type="pres">
      <dgm:prSet presAssocID="{CC684BDB-E651-4A16-BEE4-74ED3BEDEC86}" presName="hierChild5" presStyleCnt="0"/>
      <dgm:spPr/>
    </dgm:pt>
    <dgm:pt modelId="{4796EDEF-8400-4B20-8A43-E060DC2BCAC3}" type="pres">
      <dgm:prSet presAssocID="{F7DB9325-CBC2-4369-807A-7BB953335B08}" presName="Name37" presStyleLbl="parChTrans1D2" presStyleIdx="2" presStyleCnt="4"/>
      <dgm:spPr/>
      <dgm:t>
        <a:bodyPr/>
        <a:lstStyle/>
        <a:p>
          <a:endParaRPr lang="en-US"/>
        </a:p>
      </dgm:t>
    </dgm:pt>
    <dgm:pt modelId="{D647EA3B-90EF-4896-87EA-427C28E1CB09}" type="pres">
      <dgm:prSet presAssocID="{2132C543-2BF1-4898-AE58-E327924E27D3}" presName="hierRoot2" presStyleCnt="0">
        <dgm:presLayoutVars>
          <dgm:hierBranch val="init"/>
        </dgm:presLayoutVars>
      </dgm:prSet>
      <dgm:spPr/>
    </dgm:pt>
    <dgm:pt modelId="{A1025655-FE78-4885-B2F1-613C90BD5844}" type="pres">
      <dgm:prSet presAssocID="{2132C543-2BF1-4898-AE58-E327924E27D3}" presName="rootComposite" presStyleCnt="0"/>
      <dgm:spPr/>
    </dgm:pt>
    <dgm:pt modelId="{61D20B36-CC9F-4122-8E74-38D4318323E2}" type="pres">
      <dgm:prSet presAssocID="{2132C543-2BF1-4898-AE58-E327924E27D3}" presName="rootText" presStyleLbl="node2" presStyleIdx="2" presStyleCnt="4">
        <dgm:presLayoutVars>
          <dgm:chPref val="3"/>
        </dgm:presLayoutVars>
      </dgm:prSet>
      <dgm:spPr/>
      <dgm:t>
        <a:bodyPr/>
        <a:lstStyle/>
        <a:p>
          <a:endParaRPr lang="en-US"/>
        </a:p>
      </dgm:t>
    </dgm:pt>
    <dgm:pt modelId="{B9FEABBE-C125-4367-952C-F0C43EBA45CD}" type="pres">
      <dgm:prSet presAssocID="{2132C543-2BF1-4898-AE58-E327924E27D3}" presName="rootConnector" presStyleLbl="node2" presStyleIdx="2" presStyleCnt="4"/>
      <dgm:spPr/>
      <dgm:t>
        <a:bodyPr/>
        <a:lstStyle/>
        <a:p>
          <a:endParaRPr lang="en-US"/>
        </a:p>
      </dgm:t>
    </dgm:pt>
    <dgm:pt modelId="{BD78B3D5-74C4-4E01-A153-D81CA4BA2712}" type="pres">
      <dgm:prSet presAssocID="{2132C543-2BF1-4898-AE58-E327924E27D3}" presName="hierChild4" presStyleCnt="0"/>
      <dgm:spPr/>
    </dgm:pt>
    <dgm:pt modelId="{E9504D75-0AD0-4F4A-A53D-72757B6887D8}" type="pres">
      <dgm:prSet presAssocID="{2132C543-2BF1-4898-AE58-E327924E27D3}" presName="hierChild5" presStyleCnt="0"/>
      <dgm:spPr/>
    </dgm:pt>
    <dgm:pt modelId="{F93B3AB8-D856-431B-B016-29E6610E04B6}" type="pres">
      <dgm:prSet presAssocID="{7754A83C-A93F-43B4-9E85-66D677B14EF4}" presName="Name37" presStyleLbl="parChTrans1D2" presStyleIdx="3" presStyleCnt="4"/>
      <dgm:spPr/>
      <dgm:t>
        <a:bodyPr/>
        <a:lstStyle/>
        <a:p>
          <a:endParaRPr lang="en-US"/>
        </a:p>
      </dgm:t>
    </dgm:pt>
    <dgm:pt modelId="{9F68D7AD-6386-4CB8-8218-947DB9A9ACDD}" type="pres">
      <dgm:prSet presAssocID="{8A0C5E78-3BC2-47B3-92F4-5D0E0C84F149}" presName="hierRoot2" presStyleCnt="0">
        <dgm:presLayoutVars>
          <dgm:hierBranch val="init"/>
        </dgm:presLayoutVars>
      </dgm:prSet>
      <dgm:spPr/>
    </dgm:pt>
    <dgm:pt modelId="{0878C183-4DB5-4396-8CC4-89371FCBB115}" type="pres">
      <dgm:prSet presAssocID="{8A0C5E78-3BC2-47B3-92F4-5D0E0C84F149}" presName="rootComposite" presStyleCnt="0"/>
      <dgm:spPr/>
    </dgm:pt>
    <dgm:pt modelId="{5B334981-DD6B-430F-9188-DD767F6073FB}" type="pres">
      <dgm:prSet presAssocID="{8A0C5E78-3BC2-47B3-92F4-5D0E0C84F149}" presName="rootText" presStyleLbl="node2" presStyleIdx="3" presStyleCnt="4">
        <dgm:presLayoutVars>
          <dgm:chPref val="3"/>
        </dgm:presLayoutVars>
      </dgm:prSet>
      <dgm:spPr/>
      <dgm:t>
        <a:bodyPr/>
        <a:lstStyle/>
        <a:p>
          <a:endParaRPr lang="en-US"/>
        </a:p>
      </dgm:t>
    </dgm:pt>
    <dgm:pt modelId="{872242D6-9BC1-42BA-8E91-20563C664E23}" type="pres">
      <dgm:prSet presAssocID="{8A0C5E78-3BC2-47B3-92F4-5D0E0C84F149}" presName="rootConnector" presStyleLbl="node2" presStyleIdx="3" presStyleCnt="4"/>
      <dgm:spPr/>
      <dgm:t>
        <a:bodyPr/>
        <a:lstStyle/>
        <a:p>
          <a:endParaRPr lang="en-US"/>
        </a:p>
      </dgm:t>
    </dgm:pt>
    <dgm:pt modelId="{0CB93DA4-1C31-4C3A-A341-C60020AE29B6}" type="pres">
      <dgm:prSet presAssocID="{8A0C5E78-3BC2-47B3-92F4-5D0E0C84F149}" presName="hierChild4" presStyleCnt="0"/>
      <dgm:spPr/>
    </dgm:pt>
    <dgm:pt modelId="{693CFCFE-17B6-4285-B70C-5B98FFD47259}" type="pres">
      <dgm:prSet presAssocID="{8A0C5E78-3BC2-47B3-92F4-5D0E0C84F149}" presName="hierChild5" presStyleCnt="0"/>
      <dgm:spPr/>
    </dgm:pt>
    <dgm:pt modelId="{D63DAF9E-A121-48A0-A3DD-B06A77B73E0F}" type="pres">
      <dgm:prSet presAssocID="{07650AB1-F517-48D6-A43A-D29B6CF3D7DD}" presName="hierChild3" presStyleCnt="0"/>
      <dgm:spPr/>
    </dgm:pt>
  </dgm:ptLst>
  <dgm:cxnLst>
    <dgm:cxn modelId="{D3711BCC-5A60-4D42-A52C-8DAC113E6064}" srcId="{A0214C1E-4970-4121-8646-F035EFC987CF}" destId="{07650AB1-F517-48D6-A43A-D29B6CF3D7DD}" srcOrd="0" destOrd="0" parTransId="{376F36A0-1738-485A-800C-863D98DD1A3B}" sibTransId="{2443A0AF-1E6A-4F56-AF10-6315ED366BD3}"/>
    <dgm:cxn modelId="{62C395CB-14CA-4A64-9604-8C7D47914C68}" type="presOf" srcId="{7754A83C-A93F-43B4-9E85-66D677B14EF4}" destId="{F93B3AB8-D856-431B-B016-29E6610E04B6}" srcOrd="0" destOrd="0" presId="urn:microsoft.com/office/officeart/2005/8/layout/orgChart1"/>
    <dgm:cxn modelId="{6E1FB9C3-104D-4BAD-9C7E-02811D146F57}" type="presOf" srcId="{CC684BDB-E651-4A16-BEE4-74ED3BEDEC86}" destId="{1877914E-3D95-4DFD-A85D-27049FE7894A}" srcOrd="1" destOrd="0" presId="urn:microsoft.com/office/officeart/2005/8/layout/orgChart1"/>
    <dgm:cxn modelId="{FCD00C24-C5C2-4D01-BD3C-BF6A3885BDA2}" type="presOf" srcId="{8A0C5E78-3BC2-47B3-92F4-5D0E0C84F149}" destId="{872242D6-9BC1-42BA-8E91-20563C664E23}" srcOrd="1" destOrd="0" presId="urn:microsoft.com/office/officeart/2005/8/layout/orgChart1"/>
    <dgm:cxn modelId="{3EBBC87D-3D91-465B-954F-B73E4920EEC6}" type="presOf" srcId="{07650AB1-F517-48D6-A43A-D29B6CF3D7DD}" destId="{59239C56-5B09-48FB-B98F-4B668DFC61FC}" srcOrd="1" destOrd="0" presId="urn:microsoft.com/office/officeart/2005/8/layout/orgChart1"/>
    <dgm:cxn modelId="{D89DA1BD-F2A4-4C98-8451-821502808669}" type="presOf" srcId="{07650AB1-F517-48D6-A43A-D29B6CF3D7DD}" destId="{C4504CC8-4C8A-4334-B9FE-88048512A325}" srcOrd="0" destOrd="0" presId="urn:microsoft.com/office/officeart/2005/8/layout/orgChart1"/>
    <dgm:cxn modelId="{A83F02D7-5361-4B00-896B-F00499D57D29}" type="presOf" srcId="{2132C543-2BF1-4898-AE58-E327924E27D3}" destId="{61D20B36-CC9F-4122-8E74-38D4318323E2}" srcOrd="0" destOrd="0" presId="urn:microsoft.com/office/officeart/2005/8/layout/orgChart1"/>
    <dgm:cxn modelId="{F2A1BBC8-F5D7-4F58-9297-4A50580719CA}" type="presOf" srcId="{CC684BDB-E651-4A16-BEE4-74ED3BEDEC86}" destId="{7A42D500-EA00-4AD9-A45C-1AC1AFEC9E22}" srcOrd="0" destOrd="0" presId="urn:microsoft.com/office/officeart/2005/8/layout/orgChart1"/>
    <dgm:cxn modelId="{A2BFA272-B164-4304-8639-7813463793C6}" srcId="{07650AB1-F517-48D6-A43A-D29B6CF3D7DD}" destId="{8A0C5E78-3BC2-47B3-92F4-5D0E0C84F149}" srcOrd="3" destOrd="0" parTransId="{7754A83C-A93F-43B4-9E85-66D677B14EF4}" sibTransId="{603AA06B-696F-43D6-BC1A-B269BE0E3010}"/>
    <dgm:cxn modelId="{3804D059-9239-4669-B61B-5677EA41B3F6}" srcId="{07650AB1-F517-48D6-A43A-D29B6CF3D7DD}" destId="{CC684BDB-E651-4A16-BEE4-74ED3BEDEC86}" srcOrd="1" destOrd="0" parTransId="{E23055D4-C188-4B5B-9B7E-58200032F81B}" sibTransId="{8EF9F275-2AC2-44CB-9DD7-8099E29CAB50}"/>
    <dgm:cxn modelId="{313BB1EF-3E9D-40AC-824D-7CA429267C99}" type="presOf" srcId="{28840094-F2D9-45EF-B848-9B66EA3BD0CE}" destId="{2DAB8F76-E590-476C-8A8B-05F6F3CF7252}" srcOrd="0" destOrd="0" presId="urn:microsoft.com/office/officeart/2005/8/layout/orgChart1"/>
    <dgm:cxn modelId="{4BFF7B00-5A8A-46A5-9B2B-A26558432F26}" srcId="{07650AB1-F517-48D6-A43A-D29B6CF3D7DD}" destId="{2132C543-2BF1-4898-AE58-E327924E27D3}" srcOrd="2" destOrd="0" parTransId="{F7DB9325-CBC2-4369-807A-7BB953335B08}" sibTransId="{F27F5E7E-6665-4194-A550-C7CF8C26CA33}"/>
    <dgm:cxn modelId="{3915CC80-57AC-4261-A2E0-EE3FF98195FA}" type="presOf" srcId="{223A3B9D-7E8A-4D16-814A-B60284546065}" destId="{C1D83541-0570-49FA-9748-3916F8528FA6}" srcOrd="0" destOrd="0" presId="urn:microsoft.com/office/officeart/2005/8/layout/orgChart1"/>
    <dgm:cxn modelId="{18BB3CE7-7B45-42C5-8F76-B34A19DF5273}" type="presOf" srcId="{28840094-F2D9-45EF-B848-9B66EA3BD0CE}" destId="{92A5A6BB-A353-4764-8C96-997599799211}" srcOrd="1" destOrd="0" presId="urn:microsoft.com/office/officeart/2005/8/layout/orgChart1"/>
    <dgm:cxn modelId="{EC764CEA-8C3B-4544-B1E7-68DE04CFC6B6}" type="presOf" srcId="{E23055D4-C188-4B5B-9B7E-58200032F81B}" destId="{B9D2CF93-5650-43CF-863F-D938D01CE5A3}" srcOrd="0" destOrd="0" presId="urn:microsoft.com/office/officeart/2005/8/layout/orgChart1"/>
    <dgm:cxn modelId="{E3B027B1-8252-4F71-A18D-6859B6BAF941}" type="presOf" srcId="{A0214C1E-4970-4121-8646-F035EFC987CF}" destId="{A8FFD352-BFEB-469B-A18B-5CD92F092C12}" srcOrd="0" destOrd="0" presId="urn:microsoft.com/office/officeart/2005/8/layout/orgChart1"/>
    <dgm:cxn modelId="{A134F8EC-0F4F-49AB-B823-1C72F76ACE8E}" srcId="{07650AB1-F517-48D6-A43A-D29B6CF3D7DD}" destId="{28840094-F2D9-45EF-B848-9B66EA3BD0CE}" srcOrd="0" destOrd="0" parTransId="{223A3B9D-7E8A-4D16-814A-B60284546065}" sibTransId="{EB6E37B8-ADC7-4736-AF43-417B2E13FEE6}"/>
    <dgm:cxn modelId="{A741816D-46A1-4901-838A-5F9198ED2EC5}" type="presOf" srcId="{8A0C5E78-3BC2-47B3-92F4-5D0E0C84F149}" destId="{5B334981-DD6B-430F-9188-DD767F6073FB}" srcOrd="0" destOrd="0" presId="urn:microsoft.com/office/officeart/2005/8/layout/orgChart1"/>
    <dgm:cxn modelId="{192D8C4C-0C95-445B-A014-C828E7066331}" type="presOf" srcId="{F7DB9325-CBC2-4369-807A-7BB953335B08}" destId="{4796EDEF-8400-4B20-8A43-E060DC2BCAC3}" srcOrd="0" destOrd="0" presId="urn:microsoft.com/office/officeart/2005/8/layout/orgChart1"/>
    <dgm:cxn modelId="{A0F155C6-5C30-42AF-B428-9FD1FC8DE30A}" type="presOf" srcId="{2132C543-2BF1-4898-AE58-E327924E27D3}" destId="{B9FEABBE-C125-4367-952C-F0C43EBA45CD}" srcOrd="1" destOrd="0" presId="urn:microsoft.com/office/officeart/2005/8/layout/orgChart1"/>
    <dgm:cxn modelId="{6385CC3D-CFE3-439A-B085-81FC953FD0D2}" type="presParOf" srcId="{A8FFD352-BFEB-469B-A18B-5CD92F092C12}" destId="{1C89297A-63F8-4727-AF8A-88169C81A3CF}" srcOrd="0" destOrd="0" presId="urn:microsoft.com/office/officeart/2005/8/layout/orgChart1"/>
    <dgm:cxn modelId="{65C5B06D-A5BC-468D-80DC-8008E3BEB942}" type="presParOf" srcId="{1C89297A-63F8-4727-AF8A-88169C81A3CF}" destId="{FC3EFCE6-BC9A-473F-AC57-A6AA6DDE2FC6}" srcOrd="0" destOrd="0" presId="urn:microsoft.com/office/officeart/2005/8/layout/orgChart1"/>
    <dgm:cxn modelId="{D2710961-9101-405B-B976-2C183300945C}" type="presParOf" srcId="{FC3EFCE6-BC9A-473F-AC57-A6AA6DDE2FC6}" destId="{C4504CC8-4C8A-4334-B9FE-88048512A325}" srcOrd="0" destOrd="0" presId="urn:microsoft.com/office/officeart/2005/8/layout/orgChart1"/>
    <dgm:cxn modelId="{966D878C-D56A-4DC2-B355-E96A72417D93}" type="presParOf" srcId="{FC3EFCE6-BC9A-473F-AC57-A6AA6DDE2FC6}" destId="{59239C56-5B09-48FB-B98F-4B668DFC61FC}" srcOrd="1" destOrd="0" presId="urn:microsoft.com/office/officeart/2005/8/layout/orgChart1"/>
    <dgm:cxn modelId="{C4F1B2FE-06AE-47C1-953A-2ED7723918FB}" type="presParOf" srcId="{1C89297A-63F8-4727-AF8A-88169C81A3CF}" destId="{AC7F7D64-01EB-4DA3-8014-38047C264662}" srcOrd="1" destOrd="0" presId="urn:microsoft.com/office/officeart/2005/8/layout/orgChart1"/>
    <dgm:cxn modelId="{21A1D9E8-ADCB-4B7C-8318-9D95C89BC56A}" type="presParOf" srcId="{AC7F7D64-01EB-4DA3-8014-38047C264662}" destId="{C1D83541-0570-49FA-9748-3916F8528FA6}" srcOrd="0" destOrd="0" presId="urn:microsoft.com/office/officeart/2005/8/layout/orgChart1"/>
    <dgm:cxn modelId="{E92E40D6-D658-4721-85E4-5C9E1122800E}" type="presParOf" srcId="{AC7F7D64-01EB-4DA3-8014-38047C264662}" destId="{7D319267-7533-4BFC-92FE-8BEA51BECBEB}" srcOrd="1" destOrd="0" presId="urn:microsoft.com/office/officeart/2005/8/layout/orgChart1"/>
    <dgm:cxn modelId="{2EAA7171-311E-478D-AF6F-69484498DE11}" type="presParOf" srcId="{7D319267-7533-4BFC-92FE-8BEA51BECBEB}" destId="{95BA0CFD-D6E3-44E9-8074-42BE51BA5BC8}" srcOrd="0" destOrd="0" presId="urn:microsoft.com/office/officeart/2005/8/layout/orgChart1"/>
    <dgm:cxn modelId="{859064B5-26BE-47F3-B00E-09ED7F88D94D}" type="presParOf" srcId="{95BA0CFD-D6E3-44E9-8074-42BE51BA5BC8}" destId="{2DAB8F76-E590-476C-8A8B-05F6F3CF7252}" srcOrd="0" destOrd="0" presId="urn:microsoft.com/office/officeart/2005/8/layout/orgChart1"/>
    <dgm:cxn modelId="{35222058-3776-4E07-A3DF-C631DA450497}" type="presParOf" srcId="{95BA0CFD-D6E3-44E9-8074-42BE51BA5BC8}" destId="{92A5A6BB-A353-4764-8C96-997599799211}" srcOrd="1" destOrd="0" presId="urn:microsoft.com/office/officeart/2005/8/layout/orgChart1"/>
    <dgm:cxn modelId="{326CF58C-C36B-41ED-BB8B-86199618A044}" type="presParOf" srcId="{7D319267-7533-4BFC-92FE-8BEA51BECBEB}" destId="{EAF0F8C4-291F-403C-AD48-BA5AB6CDA352}" srcOrd="1" destOrd="0" presId="urn:microsoft.com/office/officeart/2005/8/layout/orgChart1"/>
    <dgm:cxn modelId="{0BD581E0-E5B6-4362-84FC-980358CE0EA0}" type="presParOf" srcId="{7D319267-7533-4BFC-92FE-8BEA51BECBEB}" destId="{9862C86F-AD5F-4DBF-B1C1-6C7D730E4B52}" srcOrd="2" destOrd="0" presId="urn:microsoft.com/office/officeart/2005/8/layout/orgChart1"/>
    <dgm:cxn modelId="{9771056E-F3E8-4BCC-8342-492177CFDFCF}" type="presParOf" srcId="{AC7F7D64-01EB-4DA3-8014-38047C264662}" destId="{B9D2CF93-5650-43CF-863F-D938D01CE5A3}" srcOrd="2" destOrd="0" presId="urn:microsoft.com/office/officeart/2005/8/layout/orgChart1"/>
    <dgm:cxn modelId="{21DB1437-602B-48B5-89CF-17C4CB1C3E2A}" type="presParOf" srcId="{AC7F7D64-01EB-4DA3-8014-38047C264662}" destId="{B82D7A74-4903-4C19-B305-E6A8EEE2D4EB}" srcOrd="3" destOrd="0" presId="urn:microsoft.com/office/officeart/2005/8/layout/orgChart1"/>
    <dgm:cxn modelId="{029E21D1-7624-4F89-9B53-41823D5E33F2}" type="presParOf" srcId="{B82D7A74-4903-4C19-B305-E6A8EEE2D4EB}" destId="{069841CA-B51F-4FD3-8E9A-4D4C1337B4AF}" srcOrd="0" destOrd="0" presId="urn:microsoft.com/office/officeart/2005/8/layout/orgChart1"/>
    <dgm:cxn modelId="{FEA6C1E5-7CA2-4DA8-9056-7D81BEFB00DB}" type="presParOf" srcId="{069841CA-B51F-4FD3-8E9A-4D4C1337B4AF}" destId="{7A42D500-EA00-4AD9-A45C-1AC1AFEC9E22}" srcOrd="0" destOrd="0" presId="urn:microsoft.com/office/officeart/2005/8/layout/orgChart1"/>
    <dgm:cxn modelId="{6A63F5A0-52A1-42B6-B0B5-49802085A02A}" type="presParOf" srcId="{069841CA-B51F-4FD3-8E9A-4D4C1337B4AF}" destId="{1877914E-3D95-4DFD-A85D-27049FE7894A}" srcOrd="1" destOrd="0" presId="urn:microsoft.com/office/officeart/2005/8/layout/orgChart1"/>
    <dgm:cxn modelId="{8BCBB831-3BD4-461E-8178-6430324C1731}" type="presParOf" srcId="{B82D7A74-4903-4C19-B305-E6A8EEE2D4EB}" destId="{542EA91B-37E4-4D3B-888A-5C039771A186}" srcOrd="1" destOrd="0" presId="urn:microsoft.com/office/officeart/2005/8/layout/orgChart1"/>
    <dgm:cxn modelId="{093DB9C3-D414-4909-B712-35840D169DAC}" type="presParOf" srcId="{B82D7A74-4903-4C19-B305-E6A8EEE2D4EB}" destId="{BFF7271F-A92D-4E4F-9E07-3638DC4864DC}" srcOrd="2" destOrd="0" presId="urn:microsoft.com/office/officeart/2005/8/layout/orgChart1"/>
    <dgm:cxn modelId="{A28030C7-E833-4B18-8FDF-BAE7C46B921E}" type="presParOf" srcId="{AC7F7D64-01EB-4DA3-8014-38047C264662}" destId="{4796EDEF-8400-4B20-8A43-E060DC2BCAC3}" srcOrd="4" destOrd="0" presId="urn:microsoft.com/office/officeart/2005/8/layout/orgChart1"/>
    <dgm:cxn modelId="{68AB8BAB-E558-4218-8E96-A023D7CF60B5}" type="presParOf" srcId="{AC7F7D64-01EB-4DA3-8014-38047C264662}" destId="{D647EA3B-90EF-4896-87EA-427C28E1CB09}" srcOrd="5" destOrd="0" presId="urn:microsoft.com/office/officeart/2005/8/layout/orgChart1"/>
    <dgm:cxn modelId="{008AAB8B-3838-4558-8D42-C9E6524A4E77}" type="presParOf" srcId="{D647EA3B-90EF-4896-87EA-427C28E1CB09}" destId="{A1025655-FE78-4885-B2F1-613C90BD5844}" srcOrd="0" destOrd="0" presId="urn:microsoft.com/office/officeart/2005/8/layout/orgChart1"/>
    <dgm:cxn modelId="{0AEBAC0E-30D8-4A9F-A8B9-2CFBCB572771}" type="presParOf" srcId="{A1025655-FE78-4885-B2F1-613C90BD5844}" destId="{61D20B36-CC9F-4122-8E74-38D4318323E2}" srcOrd="0" destOrd="0" presId="urn:microsoft.com/office/officeart/2005/8/layout/orgChart1"/>
    <dgm:cxn modelId="{58AB771C-4542-42C4-B101-F47300E8E3AF}" type="presParOf" srcId="{A1025655-FE78-4885-B2F1-613C90BD5844}" destId="{B9FEABBE-C125-4367-952C-F0C43EBA45CD}" srcOrd="1" destOrd="0" presId="urn:microsoft.com/office/officeart/2005/8/layout/orgChart1"/>
    <dgm:cxn modelId="{4C5E90DA-4EB2-4603-BB8A-CF3C983F5643}" type="presParOf" srcId="{D647EA3B-90EF-4896-87EA-427C28E1CB09}" destId="{BD78B3D5-74C4-4E01-A153-D81CA4BA2712}" srcOrd="1" destOrd="0" presId="urn:microsoft.com/office/officeart/2005/8/layout/orgChart1"/>
    <dgm:cxn modelId="{EB835938-821D-450E-8166-AE3ED22EC4AB}" type="presParOf" srcId="{D647EA3B-90EF-4896-87EA-427C28E1CB09}" destId="{E9504D75-0AD0-4F4A-A53D-72757B6887D8}" srcOrd="2" destOrd="0" presId="urn:microsoft.com/office/officeart/2005/8/layout/orgChart1"/>
    <dgm:cxn modelId="{744389DE-C11C-42AD-92BC-8D5C922A930C}" type="presParOf" srcId="{AC7F7D64-01EB-4DA3-8014-38047C264662}" destId="{F93B3AB8-D856-431B-B016-29E6610E04B6}" srcOrd="6" destOrd="0" presId="urn:microsoft.com/office/officeart/2005/8/layout/orgChart1"/>
    <dgm:cxn modelId="{CB012718-C34E-4575-ACB8-BE17EC462970}" type="presParOf" srcId="{AC7F7D64-01EB-4DA3-8014-38047C264662}" destId="{9F68D7AD-6386-4CB8-8218-947DB9A9ACDD}" srcOrd="7" destOrd="0" presId="urn:microsoft.com/office/officeart/2005/8/layout/orgChart1"/>
    <dgm:cxn modelId="{DA2253D8-4032-4234-987E-6208B7BBC7C0}" type="presParOf" srcId="{9F68D7AD-6386-4CB8-8218-947DB9A9ACDD}" destId="{0878C183-4DB5-4396-8CC4-89371FCBB115}" srcOrd="0" destOrd="0" presId="urn:microsoft.com/office/officeart/2005/8/layout/orgChart1"/>
    <dgm:cxn modelId="{AD52F8F5-9AA5-4B32-8E57-FF1A53D7E1A3}" type="presParOf" srcId="{0878C183-4DB5-4396-8CC4-89371FCBB115}" destId="{5B334981-DD6B-430F-9188-DD767F6073FB}" srcOrd="0" destOrd="0" presId="urn:microsoft.com/office/officeart/2005/8/layout/orgChart1"/>
    <dgm:cxn modelId="{29CAAAD9-7D41-4491-BDEA-60413087E66A}" type="presParOf" srcId="{0878C183-4DB5-4396-8CC4-89371FCBB115}" destId="{872242D6-9BC1-42BA-8E91-20563C664E23}" srcOrd="1" destOrd="0" presId="urn:microsoft.com/office/officeart/2005/8/layout/orgChart1"/>
    <dgm:cxn modelId="{AFC61CAC-95A9-45B8-9931-644BB171E38E}" type="presParOf" srcId="{9F68D7AD-6386-4CB8-8218-947DB9A9ACDD}" destId="{0CB93DA4-1C31-4C3A-A341-C60020AE29B6}" srcOrd="1" destOrd="0" presId="urn:microsoft.com/office/officeart/2005/8/layout/orgChart1"/>
    <dgm:cxn modelId="{D4DC5525-FEBE-402E-A672-9A5A6E42851D}" type="presParOf" srcId="{9F68D7AD-6386-4CB8-8218-947DB9A9ACDD}" destId="{693CFCFE-17B6-4285-B70C-5B98FFD47259}" srcOrd="2" destOrd="0" presId="urn:microsoft.com/office/officeart/2005/8/layout/orgChart1"/>
    <dgm:cxn modelId="{7A1DB36B-CB0D-47E9-9AFC-C252AD9582CD}" type="presParOf" srcId="{1C89297A-63F8-4727-AF8A-88169C81A3CF}" destId="{D63DAF9E-A121-48A0-A3DD-B06A77B73E0F}"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0214C1E-4970-4121-8646-F035EFC987CF}" type="doc">
      <dgm:prSet loTypeId="urn:microsoft.com/office/officeart/2005/8/layout/orgChart1" loCatId="hierarchy" qsTypeId="urn:microsoft.com/office/officeart/2005/8/quickstyle/simple5" qsCatId="simple" csTypeId="urn:microsoft.com/office/officeart/2005/8/colors/colorful3" csCatId="colorful" phldr="1"/>
      <dgm:spPr/>
      <dgm:t>
        <a:bodyPr/>
        <a:lstStyle/>
        <a:p>
          <a:endParaRPr lang="en-US"/>
        </a:p>
      </dgm:t>
    </dgm:pt>
    <dgm:pt modelId="{07650AB1-F517-48D6-A43A-D29B6CF3D7DD}">
      <dgm:prSet phldrT="[Text]" custT="1"/>
      <dgm:spPr>
        <a:solidFill>
          <a:schemeClr val="accent5">
            <a:lumMod val="75000"/>
          </a:schemeClr>
        </a:solidFill>
      </dgm:spPr>
      <dgm:t>
        <a:bodyPr/>
        <a:lstStyle/>
        <a:p>
          <a:r>
            <a:rPr lang="en-US" sz="4000" dirty="0"/>
            <a:t>Frank</a:t>
          </a:r>
        </a:p>
      </dgm:t>
    </dgm:pt>
    <dgm:pt modelId="{376F36A0-1738-485A-800C-863D98DD1A3B}" type="parTrans" cxnId="{D3711BCC-5A60-4D42-A52C-8DAC113E6064}">
      <dgm:prSet/>
      <dgm:spPr/>
      <dgm:t>
        <a:bodyPr/>
        <a:lstStyle/>
        <a:p>
          <a:endParaRPr lang="en-US" sz="1800"/>
        </a:p>
      </dgm:t>
    </dgm:pt>
    <dgm:pt modelId="{2443A0AF-1E6A-4F56-AF10-6315ED366BD3}" type="sibTrans" cxnId="{D3711BCC-5A60-4D42-A52C-8DAC113E6064}">
      <dgm:prSet/>
      <dgm:spPr/>
      <dgm:t>
        <a:bodyPr/>
        <a:lstStyle/>
        <a:p>
          <a:endParaRPr lang="en-US" sz="1800"/>
        </a:p>
      </dgm:t>
    </dgm:pt>
    <dgm:pt modelId="{2132C543-2BF1-4898-AE58-E327924E27D3}">
      <dgm:prSet phldrT="[Text]" custT="1"/>
      <dgm:spPr>
        <a:solidFill>
          <a:srgbClr val="FFFF66"/>
        </a:solidFill>
      </dgm:spPr>
      <dgm:t>
        <a:bodyPr/>
        <a:lstStyle/>
        <a:p>
          <a:r>
            <a:rPr lang="en-US" sz="2400" dirty="0">
              <a:solidFill>
                <a:schemeClr val="tx1">
                  <a:lumMod val="75000"/>
                  <a:lumOff val="25000"/>
                </a:schemeClr>
              </a:solidFill>
            </a:rPr>
            <a:t>Operations </a:t>
          </a:r>
        </a:p>
      </dgm:t>
    </dgm:pt>
    <dgm:pt modelId="{F7DB9325-CBC2-4369-807A-7BB953335B08}" type="parTrans" cxnId="{4BFF7B00-5A8A-46A5-9B2B-A26558432F26}">
      <dgm:prSet/>
      <dgm:spPr/>
      <dgm:t>
        <a:bodyPr/>
        <a:lstStyle/>
        <a:p>
          <a:endParaRPr lang="en-US" sz="1800"/>
        </a:p>
      </dgm:t>
    </dgm:pt>
    <dgm:pt modelId="{F27F5E7E-6665-4194-A550-C7CF8C26CA33}" type="sibTrans" cxnId="{4BFF7B00-5A8A-46A5-9B2B-A26558432F26}">
      <dgm:prSet/>
      <dgm:spPr/>
      <dgm:t>
        <a:bodyPr/>
        <a:lstStyle/>
        <a:p>
          <a:endParaRPr lang="en-US" sz="1800"/>
        </a:p>
      </dgm:t>
    </dgm:pt>
    <dgm:pt modelId="{CC684BDB-E651-4A16-BEE4-74ED3BEDEC86}">
      <dgm:prSet custT="1"/>
      <dgm:spPr>
        <a:solidFill>
          <a:srgbClr val="FFFF66"/>
        </a:solidFill>
      </dgm:spPr>
      <dgm:t>
        <a:bodyPr/>
        <a:lstStyle/>
        <a:p>
          <a:r>
            <a:rPr lang="en-US" sz="2400" dirty="0">
              <a:solidFill>
                <a:schemeClr val="tx1">
                  <a:lumMod val="75000"/>
                  <a:lumOff val="25000"/>
                </a:schemeClr>
              </a:solidFill>
            </a:rPr>
            <a:t>Sales </a:t>
          </a:r>
        </a:p>
      </dgm:t>
    </dgm:pt>
    <dgm:pt modelId="{E23055D4-C188-4B5B-9B7E-58200032F81B}" type="parTrans" cxnId="{3804D059-9239-4669-B61B-5677EA41B3F6}">
      <dgm:prSet/>
      <dgm:spPr/>
      <dgm:t>
        <a:bodyPr/>
        <a:lstStyle/>
        <a:p>
          <a:endParaRPr lang="en-US" sz="1800"/>
        </a:p>
      </dgm:t>
    </dgm:pt>
    <dgm:pt modelId="{8EF9F275-2AC2-44CB-9DD7-8099E29CAB50}" type="sibTrans" cxnId="{3804D059-9239-4669-B61B-5677EA41B3F6}">
      <dgm:prSet/>
      <dgm:spPr/>
      <dgm:t>
        <a:bodyPr/>
        <a:lstStyle/>
        <a:p>
          <a:endParaRPr lang="en-US" sz="1800"/>
        </a:p>
      </dgm:t>
    </dgm:pt>
    <dgm:pt modelId="{8A0C5E78-3BC2-47B3-92F4-5D0E0C84F149}">
      <dgm:prSet phldrT="[Text]" custT="1"/>
      <dgm:spPr>
        <a:solidFill>
          <a:srgbClr val="FFFF66"/>
        </a:solidFill>
      </dgm:spPr>
      <dgm:t>
        <a:bodyPr/>
        <a:lstStyle/>
        <a:p>
          <a:r>
            <a:rPr lang="en-US" sz="2400" dirty="0">
              <a:solidFill>
                <a:schemeClr val="tx1">
                  <a:lumMod val="75000"/>
                  <a:lumOff val="25000"/>
                </a:schemeClr>
              </a:solidFill>
            </a:rPr>
            <a:t>Office</a:t>
          </a:r>
        </a:p>
      </dgm:t>
    </dgm:pt>
    <dgm:pt modelId="{7754A83C-A93F-43B4-9E85-66D677B14EF4}" type="parTrans" cxnId="{A2BFA272-B164-4304-8639-7813463793C6}">
      <dgm:prSet/>
      <dgm:spPr/>
      <dgm:t>
        <a:bodyPr/>
        <a:lstStyle/>
        <a:p>
          <a:endParaRPr lang="en-US" sz="1800"/>
        </a:p>
      </dgm:t>
    </dgm:pt>
    <dgm:pt modelId="{603AA06B-696F-43D6-BC1A-B269BE0E3010}" type="sibTrans" cxnId="{A2BFA272-B164-4304-8639-7813463793C6}">
      <dgm:prSet/>
      <dgm:spPr/>
      <dgm:t>
        <a:bodyPr/>
        <a:lstStyle/>
        <a:p>
          <a:endParaRPr lang="en-US" sz="1800"/>
        </a:p>
      </dgm:t>
    </dgm:pt>
    <dgm:pt modelId="{28840094-F2D9-45EF-B848-9B66EA3BD0CE}">
      <dgm:prSet phldrT="[Text]" custT="1"/>
      <dgm:spPr>
        <a:solidFill>
          <a:srgbClr val="FFFF66"/>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US" sz="2400" dirty="0">
            <a:solidFill>
              <a:schemeClr val="tx1">
                <a:lumMod val="75000"/>
                <a:lumOff val="25000"/>
              </a:schemeClr>
            </a:solidFill>
          </a:endParaRPr>
        </a:p>
        <a:p>
          <a:pPr marL="0" marR="0" indent="0" defTabSz="914400" eaLnBrk="1" fontAlgn="auto" latinLnBrk="0" hangingPunct="1">
            <a:lnSpc>
              <a:spcPct val="100000"/>
            </a:lnSpc>
            <a:spcBef>
              <a:spcPts val="0"/>
            </a:spcBef>
            <a:spcAft>
              <a:spcPts val="0"/>
            </a:spcAft>
            <a:buClrTx/>
            <a:buSzTx/>
            <a:buFontTx/>
            <a:buNone/>
            <a:tabLst/>
            <a:defRPr/>
          </a:pPr>
          <a:r>
            <a:rPr lang="en-US" sz="2400" dirty="0">
              <a:solidFill>
                <a:schemeClr val="tx1">
                  <a:lumMod val="75000"/>
                  <a:lumOff val="25000"/>
                </a:schemeClr>
              </a:solidFill>
            </a:rPr>
            <a:t>Marketing </a:t>
          </a:r>
        </a:p>
        <a:p>
          <a:pPr marL="0" marR="0" indent="0" defTabSz="914400" eaLnBrk="1" fontAlgn="auto" latinLnBrk="0" hangingPunct="1">
            <a:lnSpc>
              <a:spcPct val="100000"/>
            </a:lnSpc>
            <a:spcBef>
              <a:spcPts val="0"/>
            </a:spcBef>
            <a:spcAft>
              <a:spcPts val="0"/>
            </a:spcAft>
            <a:buClrTx/>
            <a:buSzTx/>
            <a:buFontTx/>
            <a:buNone/>
            <a:tabLst/>
            <a:defRPr/>
          </a:pPr>
          <a:endParaRPr lang="en-US" sz="2400" dirty="0">
            <a:solidFill>
              <a:schemeClr val="tx1">
                <a:lumMod val="75000"/>
                <a:lumOff val="25000"/>
              </a:schemeClr>
            </a:solidFill>
          </a:endParaRPr>
        </a:p>
      </dgm:t>
    </dgm:pt>
    <dgm:pt modelId="{EB6E37B8-ADC7-4736-AF43-417B2E13FEE6}" type="sibTrans" cxnId="{A134F8EC-0F4F-49AB-B823-1C72F76ACE8E}">
      <dgm:prSet/>
      <dgm:spPr/>
      <dgm:t>
        <a:bodyPr/>
        <a:lstStyle/>
        <a:p>
          <a:endParaRPr lang="en-US" sz="1800"/>
        </a:p>
      </dgm:t>
    </dgm:pt>
    <dgm:pt modelId="{223A3B9D-7E8A-4D16-814A-B60284546065}" type="parTrans" cxnId="{A134F8EC-0F4F-49AB-B823-1C72F76ACE8E}">
      <dgm:prSet/>
      <dgm:spPr/>
      <dgm:t>
        <a:bodyPr/>
        <a:lstStyle/>
        <a:p>
          <a:endParaRPr lang="en-US" sz="1800"/>
        </a:p>
      </dgm:t>
    </dgm:pt>
    <dgm:pt modelId="{A8FFD352-BFEB-469B-A18B-5CD92F092C12}" type="pres">
      <dgm:prSet presAssocID="{A0214C1E-4970-4121-8646-F035EFC987CF}" presName="hierChild1" presStyleCnt="0">
        <dgm:presLayoutVars>
          <dgm:orgChart val="1"/>
          <dgm:chPref val="1"/>
          <dgm:dir/>
          <dgm:animOne val="branch"/>
          <dgm:animLvl val="lvl"/>
          <dgm:resizeHandles/>
        </dgm:presLayoutVars>
      </dgm:prSet>
      <dgm:spPr/>
      <dgm:t>
        <a:bodyPr/>
        <a:lstStyle/>
        <a:p>
          <a:endParaRPr lang="en-US"/>
        </a:p>
      </dgm:t>
    </dgm:pt>
    <dgm:pt modelId="{1C89297A-63F8-4727-AF8A-88169C81A3CF}" type="pres">
      <dgm:prSet presAssocID="{07650AB1-F517-48D6-A43A-D29B6CF3D7DD}" presName="hierRoot1" presStyleCnt="0">
        <dgm:presLayoutVars>
          <dgm:hierBranch val="init"/>
        </dgm:presLayoutVars>
      </dgm:prSet>
      <dgm:spPr/>
    </dgm:pt>
    <dgm:pt modelId="{FC3EFCE6-BC9A-473F-AC57-A6AA6DDE2FC6}" type="pres">
      <dgm:prSet presAssocID="{07650AB1-F517-48D6-A43A-D29B6CF3D7DD}" presName="rootComposite1" presStyleCnt="0"/>
      <dgm:spPr/>
    </dgm:pt>
    <dgm:pt modelId="{C4504CC8-4C8A-4334-B9FE-88048512A325}" type="pres">
      <dgm:prSet presAssocID="{07650AB1-F517-48D6-A43A-D29B6CF3D7DD}" presName="rootText1" presStyleLbl="node0" presStyleIdx="0" presStyleCnt="1">
        <dgm:presLayoutVars>
          <dgm:chPref val="3"/>
        </dgm:presLayoutVars>
      </dgm:prSet>
      <dgm:spPr/>
      <dgm:t>
        <a:bodyPr/>
        <a:lstStyle/>
        <a:p>
          <a:endParaRPr lang="en-US"/>
        </a:p>
      </dgm:t>
    </dgm:pt>
    <dgm:pt modelId="{59239C56-5B09-48FB-B98F-4B668DFC61FC}" type="pres">
      <dgm:prSet presAssocID="{07650AB1-F517-48D6-A43A-D29B6CF3D7DD}" presName="rootConnector1" presStyleLbl="node1" presStyleIdx="0" presStyleCnt="0"/>
      <dgm:spPr/>
      <dgm:t>
        <a:bodyPr/>
        <a:lstStyle/>
        <a:p>
          <a:endParaRPr lang="en-US"/>
        </a:p>
      </dgm:t>
    </dgm:pt>
    <dgm:pt modelId="{AC7F7D64-01EB-4DA3-8014-38047C264662}" type="pres">
      <dgm:prSet presAssocID="{07650AB1-F517-48D6-A43A-D29B6CF3D7DD}" presName="hierChild2" presStyleCnt="0"/>
      <dgm:spPr/>
    </dgm:pt>
    <dgm:pt modelId="{C1D83541-0570-49FA-9748-3916F8528FA6}" type="pres">
      <dgm:prSet presAssocID="{223A3B9D-7E8A-4D16-814A-B60284546065}" presName="Name37" presStyleLbl="parChTrans1D2" presStyleIdx="0" presStyleCnt="4"/>
      <dgm:spPr/>
      <dgm:t>
        <a:bodyPr/>
        <a:lstStyle/>
        <a:p>
          <a:endParaRPr lang="en-US"/>
        </a:p>
      </dgm:t>
    </dgm:pt>
    <dgm:pt modelId="{7D319267-7533-4BFC-92FE-8BEA51BECBEB}" type="pres">
      <dgm:prSet presAssocID="{28840094-F2D9-45EF-B848-9B66EA3BD0CE}" presName="hierRoot2" presStyleCnt="0">
        <dgm:presLayoutVars>
          <dgm:hierBranch val="init"/>
        </dgm:presLayoutVars>
      </dgm:prSet>
      <dgm:spPr/>
    </dgm:pt>
    <dgm:pt modelId="{95BA0CFD-D6E3-44E9-8074-42BE51BA5BC8}" type="pres">
      <dgm:prSet presAssocID="{28840094-F2D9-45EF-B848-9B66EA3BD0CE}" presName="rootComposite" presStyleCnt="0"/>
      <dgm:spPr/>
    </dgm:pt>
    <dgm:pt modelId="{2DAB8F76-E590-476C-8A8B-05F6F3CF7252}" type="pres">
      <dgm:prSet presAssocID="{28840094-F2D9-45EF-B848-9B66EA3BD0CE}" presName="rootText" presStyleLbl="node2" presStyleIdx="0" presStyleCnt="4">
        <dgm:presLayoutVars>
          <dgm:chPref val="3"/>
        </dgm:presLayoutVars>
      </dgm:prSet>
      <dgm:spPr/>
      <dgm:t>
        <a:bodyPr/>
        <a:lstStyle/>
        <a:p>
          <a:endParaRPr lang="en-US"/>
        </a:p>
      </dgm:t>
    </dgm:pt>
    <dgm:pt modelId="{92A5A6BB-A353-4764-8C96-997599799211}" type="pres">
      <dgm:prSet presAssocID="{28840094-F2D9-45EF-B848-9B66EA3BD0CE}" presName="rootConnector" presStyleLbl="node2" presStyleIdx="0" presStyleCnt="4"/>
      <dgm:spPr/>
      <dgm:t>
        <a:bodyPr/>
        <a:lstStyle/>
        <a:p>
          <a:endParaRPr lang="en-US"/>
        </a:p>
      </dgm:t>
    </dgm:pt>
    <dgm:pt modelId="{EAF0F8C4-291F-403C-AD48-BA5AB6CDA352}" type="pres">
      <dgm:prSet presAssocID="{28840094-F2D9-45EF-B848-9B66EA3BD0CE}" presName="hierChild4" presStyleCnt="0"/>
      <dgm:spPr/>
    </dgm:pt>
    <dgm:pt modelId="{9862C86F-AD5F-4DBF-B1C1-6C7D730E4B52}" type="pres">
      <dgm:prSet presAssocID="{28840094-F2D9-45EF-B848-9B66EA3BD0CE}" presName="hierChild5" presStyleCnt="0"/>
      <dgm:spPr/>
    </dgm:pt>
    <dgm:pt modelId="{B9D2CF93-5650-43CF-863F-D938D01CE5A3}" type="pres">
      <dgm:prSet presAssocID="{E23055D4-C188-4B5B-9B7E-58200032F81B}" presName="Name37" presStyleLbl="parChTrans1D2" presStyleIdx="1" presStyleCnt="4"/>
      <dgm:spPr/>
      <dgm:t>
        <a:bodyPr/>
        <a:lstStyle/>
        <a:p>
          <a:endParaRPr lang="en-US"/>
        </a:p>
      </dgm:t>
    </dgm:pt>
    <dgm:pt modelId="{B82D7A74-4903-4C19-B305-E6A8EEE2D4EB}" type="pres">
      <dgm:prSet presAssocID="{CC684BDB-E651-4A16-BEE4-74ED3BEDEC86}" presName="hierRoot2" presStyleCnt="0">
        <dgm:presLayoutVars>
          <dgm:hierBranch val="init"/>
        </dgm:presLayoutVars>
      </dgm:prSet>
      <dgm:spPr/>
    </dgm:pt>
    <dgm:pt modelId="{069841CA-B51F-4FD3-8E9A-4D4C1337B4AF}" type="pres">
      <dgm:prSet presAssocID="{CC684BDB-E651-4A16-BEE4-74ED3BEDEC86}" presName="rootComposite" presStyleCnt="0"/>
      <dgm:spPr/>
    </dgm:pt>
    <dgm:pt modelId="{7A42D500-EA00-4AD9-A45C-1AC1AFEC9E22}" type="pres">
      <dgm:prSet presAssocID="{CC684BDB-E651-4A16-BEE4-74ED3BEDEC86}" presName="rootText" presStyleLbl="node2" presStyleIdx="1" presStyleCnt="4">
        <dgm:presLayoutVars>
          <dgm:chPref val="3"/>
        </dgm:presLayoutVars>
      </dgm:prSet>
      <dgm:spPr/>
      <dgm:t>
        <a:bodyPr/>
        <a:lstStyle/>
        <a:p>
          <a:endParaRPr lang="en-US"/>
        </a:p>
      </dgm:t>
    </dgm:pt>
    <dgm:pt modelId="{1877914E-3D95-4DFD-A85D-27049FE7894A}" type="pres">
      <dgm:prSet presAssocID="{CC684BDB-E651-4A16-BEE4-74ED3BEDEC86}" presName="rootConnector" presStyleLbl="node2" presStyleIdx="1" presStyleCnt="4"/>
      <dgm:spPr/>
      <dgm:t>
        <a:bodyPr/>
        <a:lstStyle/>
        <a:p>
          <a:endParaRPr lang="en-US"/>
        </a:p>
      </dgm:t>
    </dgm:pt>
    <dgm:pt modelId="{542EA91B-37E4-4D3B-888A-5C039771A186}" type="pres">
      <dgm:prSet presAssocID="{CC684BDB-E651-4A16-BEE4-74ED3BEDEC86}" presName="hierChild4" presStyleCnt="0"/>
      <dgm:spPr/>
    </dgm:pt>
    <dgm:pt modelId="{BFF7271F-A92D-4E4F-9E07-3638DC4864DC}" type="pres">
      <dgm:prSet presAssocID="{CC684BDB-E651-4A16-BEE4-74ED3BEDEC86}" presName="hierChild5" presStyleCnt="0"/>
      <dgm:spPr/>
    </dgm:pt>
    <dgm:pt modelId="{4796EDEF-8400-4B20-8A43-E060DC2BCAC3}" type="pres">
      <dgm:prSet presAssocID="{F7DB9325-CBC2-4369-807A-7BB953335B08}" presName="Name37" presStyleLbl="parChTrans1D2" presStyleIdx="2" presStyleCnt="4"/>
      <dgm:spPr/>
      <dgm:t>
        <a:bodyPr/>
        <a:lstStyle/>
        <a:p>
          <a:endParaRPr lang="en-US"/>
        </a:p>
      </dgm:t>
    </dgm:pt>
    <dgm:pt modelId="{D647EA3B-90EF-4896-87EA-427C28E1CB09}" type="pres">
      <dgm:prSet presAssocID="{2132C543-2BF1-4898-AE58-E327924E27D3}" presName="hierRoot2" presStyleCnt="0">
        <dgm:presLayoutVars>
          <dgm:hierBranch val="init"/>
        </dgm:presLayoutVars>
      </dgm:prSet>
      <dgm:spPr/>
    </dgm:pt>
    <dgm:pt modelId="{A1025655-FE78-4885-B2F1-613C90BD5844}" type="pres">
      <dgm:prSet presAssocID="{2132C543-2BF1-4898-AE58-E327924E27D3}" presName="rootComposite" presStyleCnt="0"/>
      <dgm:spPr/>
    </dgm:pt>
    <dgm:pt modelId="{61D20B36-CC9F-4122-8E74-38D4318323E2}" type="pres">
      <dgm:prSet presAssocID="{2132C543-2BF1-4898-AE58-E327924E27D3}" presName="rootText" presStyleLbl="node2" presStyleIdx="2" presStyleCnt="4">
        <dgm:presLayoutVars>
          <dgm:chPref val="3"/>
        </dgm:presLayoutVars>
      </dgm:prSet>
      <dgm:spPr/>
      <dgm:t>
        <a:bodyPr/>
        <a:lstStyle/>
        <a:p>
          <a:endParaRPr lang="en-US"/>
        </a:p>
      </dgm:t>
    </dgm:pt>
    <dgm:pt modelId="{B9FEABBE-C125-4367-952C-F0C43EBA45CD}" type="pres">
      <dgm:prSet presAssocID="{2132C543-2BF1-4898-AE58-E327924E27D3}" presName="rootConnector" presStyleLbl="node2" presStyleIdx="2" presStyleCnt="4"/>
      <dgm:spPr/>
      <dgm:t>
        <a:bodyPr/>
        <a:lstStyle/>
        <a:p>
          <a:endParaRPr lang="en-US"/>
        </a:p>
      </dgm:t>
    </dgm:pt>
    <dgm:pt modelId="{BD78B3D5-74C4-4E01-A153-D81CA4BA2712}" type="pres">
      <dgm:prSet presAssocID="{2132C543-2BF1-4898-AE58-E327924E27D3}" presName="hierChild4" presStyleCnt="0"/>
      <dgm:spPr/>
    </dgm:pt>
    <dgm:pt modelId="{E9504D75-0AD0-4F4A-A53D-72757B6887D8}" type="pres">
      <dgm:prSet presAssocID="{2132C543-2BF1-4898-AE58-E327924E27D3}" presName="hierChild5" presStyleCnt="0"/>
      <dgm:spPr/>
    </dgm:pt>
    <dgm:pt modelId="{F93B3AB8-D856-431B-B016-29E6610E04B6}" type="pres">
      <dgm:prSet presAssocID="{7754A83C-A93F-43B4-9E85-66D677B14EF4}" presName="Name37" presStyleLbl="parChTrans1D2" presStyleIdx="3" presStyleCnt="4"/>
      <dgm:spPr/>
      <dgm:t>
        <a:bodyPr/>
        <a:lstStyle/>
        <a:p>
          <a:endParaRPr lang="en-US"/>
        </a:p>
      </dgm:t>
    </dgm:pt>
    <dgm:pt modelId="{9F68D7AD-6386-4CB8-8218-947DB9A9ACDD}" type="pres">
      <dgm:prSet presAssocID="{8A0C5E78-3BC2-47B3-92F4-5D0E0C84F149}" presName="hierRoot2" presStyleCnt="0">
        <dgm:presLayoutVars>
          <dgm:hierBranch val="init"/>
        </dgm:presLayoutVars>
      </dgm:prSet>
      <dgm:spPr/>
    </dgm:pt>
    <dgm:pt modelId="{0878C183-4DB5-4396-8CC4-89371FCBB115}" type="pres">
      <dgm:prSet presAssocID="{8A0C5E78-3BC2-47B3-92F4-5D0E0C84F149}" presName="rootComposite" presStyleCnt="0"/>
      <dgm:spPr/>
    </dgm:pt>
    <dgm:pt modelId="{5B334981-DD6B-430F-9188-DD767F6073FB}" type="pres">
      <dgm:prSet presAssocID="{8A0C5E78-3BC2-47B3-92F4-5D0E0C84F149}" presName="rootText" presStyleLbl="node2" presStyleIdx="3" presStyleCnt="4">
        <dgm:presLayoutVars>
          <dgm:chPref val="3"/>
        </dgm:presLayoutVars>
      </dgm:prSet>
      <dgm:spPr/>
      <dgm:t>
        <a:bodyPr/>
        <a:lstStyle/>
        <a:p>
          <a:endParaRPr lang="en-US"/>
        </a:p>
      </dgm:t>
    </dgm:pt>
    <dgm:pt modelId="{872242D6-9BC1-42BA-8E91-20563C664E23}" type="pres">
      <dgm:prSet presAssocID="{8A0C5E78-3BC2-47B3-92F4-5D0E0C84F149}" presName="rootConnector" presStyleLbl="node2" presStyleIdx="3" presStyleCnt="4"/>
      <dgm:spPr/>
      <dgm:t>
        <a:bodyPr/>
        <a:lstStyle/>
        <a:p>
          <a:endParaRPr lang="en-US"/>
        </a:p>
      </dgm:t>
    </dgm:pt>
    <dgm:pt modelId="{0CB93DA4-1C31-4C3A-A341-C60020AE29B6}" type="pres">
      <dgm:prSet presAssocID="{8A0C5E78-3BC2-47B3-92F4-5D0E0C84F149}" presName="hierChild4" presStyleCnt="0"/>
      <dgm:spPr/>
    </dgm:pt>
    <dgm:pt modelId="{693CFCFE-17B6-4285-B70C-5B98FFD47259}" type="pres">
      <dgm:prSet presAssocID="{8A0C5E78-3BC2-47B3-92F4-5D0E0C84F149}" presName="hierChild5" presStyleCnt="0"/>
      <dgm:spPr/>
    </dgm:pt>
    <dgm:pt modelId="{D63DAF9E-A121-48A0-A3DD-B06A77B73E0F}" type="pres">
      <dgm:prSet presAssocID="{07650AB1-F517-48D6-A43A-D29B6CF3D7DD}" presName="hierChild3" presStyleCnt="0"/>
      <dgm:spPr/>
    </dgm:pt>
  </dgm:ptLst>
  <dgm:cxnLst>
    <dgm:cxn modelId="{D3711BCC-5A60-4D42-A52C-8DAC113E6064}" srcId="{A0214C1E-4970-4121-8646-F035EFC987CF}" destId="{07650AB1-F517-48D6-A43A-D29B6CF3D7DD}" srcOrd="0" destOrd="0" parTransId="{376F36A0-1738-485A-800C-863D98DD1A3B}" sibTransId="{2443A0AF-1E6A-4F56-AF10-6315ED366BD3}"/>
    <dgm:cxn modelId="{62C395CB-14CA-4A64-9604-8C7D47914C68}" type="presOf" srcId="{7754A83C-A93F-43B4-9E85-66D677B14EF4}" destId="{F93B3AB8-D856-431B-B016-29E6610E04B6}" srcOrd="0" destOrd="0" presId="urn:microsoft.com/office/officeart/2005/8/layout/orgChart1"/>
    <dgm:cxn modelId="{6E1FB9C3-104D-4BAD-9C7E-02811D146F57}" type="presOf" srcId="{CC684BDB-E651-4A16-BEE4-74ED3BEDEC86}" destId="{1877914E-3D95-4DFD-A85D-27049FE7894A}" srcOrd="1" destOrd="0" presId="urn:microsoft.com/office/officeart/2005/8/layout/orgChart1"/>
    <dgm:cxn modelId="{FCD00C24-C5C2-4D01-BD3C-BF6A3885BDA2}" type="presOf" srcId="{8A0C5E78-3BC2-47B3-92F4-5D0E0C84F149}" destId="{872242D6-9BC1-42BA-8E91-20563C664E23}" srcOrd="1" destOrd="0" presId="urn:microsoft.com/office/officeart/2005/8/layout/orgChart1"/>
    <dgm:cxn modelId="{3EBBC87D-3D91-465B-954F-B73E4920EEC6}" type="presOf" srcId="{07650AB1-F517-48D6-A43A-D29B6CF3D7DD}" destId="{59239C56-5B09-48FB-B98F-4B668DFC61FC}" srcOrd="1" destOrd="0" presId="urn:microsoft.com/office/officeart/2005/8/layout/orgChart1"/>
    <dgm:cxn modelId="{D89DA1BD-F2A4-4C98-8451-821502808669}" type="presOf" srcId="{07650AB1-F517-48D6-A43A-D29B6CF3D7DD}" destId="{C4504CC8-4C8A-4334-B9FE-88048512A325}" srcOrd="0" destOrd="0" presId="urn:microsoft.com/office/officeart/2005/8/layout/orgChart1"/>
    <dgm:cxn modelId="{A83F02D7-5361-4B00-896B-F00499D57D29}" type="presOf" srcId="{2132C543-2BF1-4898-AE58-E327924E27D3}" destId="{61D20B36-CC9F-4122-8E74-38D4318323E2}" srcOrd="0" destOrd="0" presId="urn:microsoft.com/office/officeart/2005/8/layout/orgChart1"/>
    <dgm:cxn modelId="{F2A1BBC8-F5D7-4F58-9297-4A50580719CA}" type="presOf" srcId="{CC684BDB-E651-4A16-BEE4-74ED3BEDEC86}" destId="{7A42D500-EA00-4AD9-A45C-1AC1AFEC9E22}" srcOrd="0" destOrd="0" presId="urn:microsoft.com/office/officeart/2005/8/layout/orgChart1"/>
    <dgm:cxn modelId="{A2BFA272-B164-4304-8639-7813463793C6}" srcId="{07650AB1-F517-48D6-A43A-D29B6CF3D7DD}" destId="{8A0C5E78-3BC2-47B3-92F4-5D0E0C84F149}" srcOrd="3" destOrd="0" parTransId="{7754A83C-A93F-43B4-9E85-66D677B14EF4}" sibTransId="{603AA06B-696F-43D6-BC1A-B269BE0E3010}"/>
    <dgm:cxn modelId="{3804D059-9239-4669-B61B-5677EA41B3F6}" srcId="{07650AB1-F517-48D6-A43A-D29B6CF3D7DD}" destId="{CC684BDB-E651-4A16-BEE4-74ED3BEDEC86}" srcOrd="1" destOrd="0" parTransId="{E23055D4-C188-4B5B-9B7E-58200032F81B}" sibTransId="{8EF9F275-2AC2-44CB-9DD7-8099E29CAB50}"/>
    <dgm:cxn modelId="{313BB1EF-3E9D-40AC-824D-7CA429267C99}" type="presOf" srcId="{28840094-F2D9-45EF-B848-9B66EA3BD0CE}" destId="{2DAB8F76-E590-476C-8A8B-05F6F3CF7252}" srcOrd="0" destOrd="0" presId="urn:microsoft.com/office/officeart/2005/8/layout/orgChart1"/>
    <dgm:cxn modelId="{4BFF7B00-5A8A-46A5-9B2B-A26558432F26}" srcId="{07650AB1-F517-48D6-A43A-D29B6CF3D7DD}" destId="{2132C543-2BF1-4898-AE58-E327924E27D3}" srcOrd="2" destOrd="0" parTransId="{F7DB9325-CBC2-4369-807A-7BB953335B08}" sibTransId="{F27F5E7E-6665-4194-A550-C7CF8C26CA33}"/>
    <dgm:cxn modelId="{3915CC80-57AC-4261-A2E0-EE3FF98195FA}" type="presOf" srcId="{223A3B9D-7E8A-4D16-814A-B60284546065}" destId="{C1D83541-0570-49FA-9748-3916F8528FA6}" srcOrd="0" destOrd="0" presId="urn:microsoft.com/office/officeart/2005/8/layout/orgChart1"/>
    <dgm:cxn modelId="{18BB3CE7-7B45-42C5-8F76-B34A19DF5273}" type="presOf" srcId="{28840094-F2D9-45EF-B848-9B66EA3BD0CE}" destId="{92A5A6BB-A353-4764-8C96-997599799211}" srcOrd="1" destOrd="0" presId="urn:microsoft.com/office/officeart/2005/8/layout/orgChart1"/>
    <dgm:cxn modelId="{EC764CEA-8C3B-4544-B1E7-68DE04CFC6B6}" type="presOf" srcId="{E23055D4-C188-4B5B-9B7E-58200032F81B}" destId="{B9D2CF93-5650-43CF-863F-D938D01CE5A3}" srcOrd="0" destOrd="0" presId="urn:microsoft.com/office/officeart/2005/8/layout/orgChart1"/>
    <dgm:cxn modelId="{E3B027B1-8252-4F71-A18D-6859B6BAF941}" type="presOf" srcId="{A0214C1E-4970-4121-8646-F035EFC987CF}" destId="{A8FFD352-BFEB-469B-A18B-5CD92F092C12}" srcOrd="0" destOrd="0" presId="urn:microsoft.com/office/officeart/2005/8/layout/orgChart1"/>
    <dgm:cxn modelId="{A134F8EC-0F4F-49AB-B823-1C72F76ACE8E}" srcId="{07650AB1-F517-48D6-A43A-D29B6CF3D7DD}" destId="{28840094-F2D9-45EF-B848-9B66EA3BD0CE}" srcOrd="0" destOrd="0" parTransId="{223A3B9D-7E8A-4D16-814A-B60284546065}" sibTransId="{EB6E37B8-ADC7-4736-AF43-417B2E13FEE6}"/>
    <dgm:cxn modelId="{A741816D-46A1-4901-838A-5F9198ED2EC5}" type="presOf" srcId="{8A0C5E78-3BC2-47B3-92F4-5D0E0C84F149}" destId="{5B334981-DD6B-430F-9188-DD767F6073FB}" srcOrd="0" destOrd="0" presId="urn:microsoft.com/office/officeart/2005/8/layout/orgChart1"/>
    <dgm:cxn modelId="{192D8C4C-0C95-445B-A014-C828E7066331}" type="presOf" srcId="{F7DB9325-CBC2-4369-807A-7BB953335B08}" destId="{4796EDEF-8400-4B20-8A43-E060DC2BCAC3}" srcOrd="0" destOrd="0" presId="urn:microsoft.com/office/officeart/2005/8/layout/orgChart1"/>
    <dgm:cxn modelId="{A0F155C6-5C30-42AF-B428-9FD1FC8DE30A}" type="presOf" srcId="{2132C543-2BF1-4898-AE58-E327924E27D3}" destId="{B9FEABBE-C125-4367-952C-F0C43EBA45CD}" srcOrd="1" destOrd="0" presId="urn:microsoft.com/office/officeart/2005/8/layout/orgChart1"/>
    <dgm:cxn modelId="{6385CC3D-CFE3-439A-B085-81FC953FD0D2}" type="presParOf" srcId="{A8FFD352-BFEB-469B-A18B-5CD92F092C12}" destId="{1C89297A-63F8-4727-AF8A-88169C81A3CF}" srcOrd="0" destOrd="0" presId="urn:microsoft.com/office/officeart/2005/8/layout/orgChart1"/>
    <dgm:cxn modelId="{65C5B06D-A5BC-468D-80DC-8008E3BEB942}" type="presParOf" srcId="{1C89297A-63F8-4727-AF8A-88169C81A3CF}" destId="{FC3EFCE6-BC9A-473F-AC57-A6AA6DDE2FC6}" srcOrd="0" destOrd="0" presId="urn:microsoft.com/office/officeart/2005/8/layout/orgChart1"/>
    <dgm:cxn modelId="{D2710961-9101-405B-B976-2C183300945C}" type="presParOf" srcId="{FC3EFCE6-BC9A-473F-AC57-A6AA6DDE2FC6}" destId="{C4504CC8-4C8A-4334-B9FE-88048512A325}" srcOrd="0" destOrd="0" presId="urn:microsoft.com/office/officeart/2005/8/layout/orgChart1"/>
    <dgm:cxn modelId="{966D878C-D56A-4DC2-B355-E96A72417D93}" type="presParOf" srcId="{FC3EFCE6-BC9A-473F-AC57-A6AA6DDE2FC6}" destId="{59239C56-5B09-48FB-B98F-4B668DFC61FC}" srcOrd="1" destOrd="0" presId="urn:microsoft.com/office/officeart/2005/8/layout/orgChart1"/>
    <dgm:cxn modelId="{C4F1B2FE-06AE-47C1-953A-2ED7723918FB}" type="presParOf" srcId="{1C89297A-63F8-4727-AF8A-88169C81A3CF}" destId="{AC7F7D64-01EB-4DA3-8014-38047C264662}" srcOrd="1" destOrd="0" presId="urn:microsoft.com/office/officeart/2005/8/layout/orgChart1"/>
    <dgm:cxn modelId="{21A1D9E8-ADCB-4B7C-8318-9D95C89BC56A}" type="presParOf" srcId="{AC7F7D64-01EB-4DA3-8014-38047C264662}" destId="{C1D83541-0570-49FA-9748-3916F8528FA6}" srcOrd="0" destOrd="0" presId="urn:microsoft.com/office/officeart/2005/8/layout/orgChart1"/>
    <dgm:cxn modelId="{E92E40D6-D658-4721-85E4-5C9E1122800E}" type="presParOf" srcId="{AC7F7D64-01EB-4DA3-8014-38047C264662}" destId="{7D319267-7533-4BFC-92FE-8BEA51BECBEB}" srcOrd="1" destOrd="0" presId="urn:microsoft.com/office/officeart/2005/8/layout/orgChart1"/>
    <dgm:cxn modelId="{2EAA7171-311E-478D-AF6F-69484498DE11}" type="presParOf" srcId="{7D319267-7533-4BFC-92FE-8BEA51BECBEB}" destId="{95BA0CFD-D6E3-44E9-8074-42BE51BA5BC8}" srcOrd="0" destOrd="0" presId="urn:microsoft.com/office/officeart/2005/8/layout/orgChart1"/>
    <dgm:cxn modelId="{859064B5-26BE-47F3-B00E-09ED7F88D94D}" type="presParOf" srcId="{95BA0CFD-D6E3-44E9-8074-42BE51BA5BC8}" destId="{2DAB8F76-E590-476C-8A8B-05F6F3CF7252}" srcOrd="0" destOrd="0" presId="urn:microsoft.com/office/officeart/2005/8/layout/orgChart1"/>
    <dgm:cxn modelId="{35222058-3776-4E07-A3DF-C631DA450497}" type="presParOf" srcId="{95BA0CFD-D6E3-44E9-8074-42BE51BA5BC8}" destId="{92A5A6BB-A353-4764-8C96-997599799211}" srcOrd="1" destOrd="0" presId="urn:microsoft.com/office/officeart/2005/8/layout/orgChart1"/>
    <dgm:cxn modelId="{326CF58C-C36B-41ED-BB8B-86199618A044}" type="presParOf" srcId="{7D319267-7533-4BFC-92FE-8BEA51BECBEB}" destId="{EAF0F8C4-291F-403C-AD48-BA5AB6CDA352}" srcOrd="1" destOrd="0" presId="urn:microsoft.com/office/officeart/2005/8/layout/orgChart1"/>
    <dgm:cxn modelId="{0BD581E0-E5B6-4362-84FC-980358CE0EA0}" type="presParOf" srcId="{7D319267-7533-4BFC-92FE-8BEA51BECBEB}" destId="{9862C86F-AD5F-4DBF-B1C1-6C7D730E4B52}" srcOrd="2" destOrd="0" presId="urn:microsoft.com/office/officeart/2005/8/layout/orgChart1"/>
    <dgm:cxn modelId="{9771056E-F3E8-4BCC-8342-492177CFDFCF}" type="presParOf" srcId="{AC7F7D64-01EB-4DA3-8014-38047C264662}" destId="{B9D2CF93-5650-43CF-863F-D938D01CE5A3}" srcOrd="2" destOrd="0" presId="urn:microsoft.com/office/officeart/2005/8/layout/orgChart1"/>
    <dgm:cxn modelId="{21DB1437-602B-48B5-89CF-17C4CB1C3E2A}" type="presParOf" srcId="{AC7F7D64-01EB-4DA3-8014-38047C264662}" destId="{B82D7A74-4903-4C19-B305-E6A8EEE2D4EB}" srcOrd="3" destOrd="0" presId="urn:microsoft.com/office/officeart/2005/8/layout/orgChart1"/>
    <dgm:cxn modelId="{029E21D1-7624-4F89-9B53-41823D5E33F2}" type="presParOf" srcId="{B82D7A74-4903-4C19-B305-E6A8EEE2D4EB}" destId="{069841CA-B51F-4FD3-8E9A-4D4C1337B4AF}" srcOrd="0" destOrd="0" presId="urn:microsoft.com/office/officeart/2005/8/layout/orgChart1"/>
    <dgm:cxn modelId="{FEA6C1E5-7CA2-4DA8-9056-7D81BEFB00DB}" type="presParOf" srcId="{069841CA-B51F-4FD3-8E9A-4D4C1337B4AF}" destId="{7A42D500-EA00-4AD9-A45C-1AC1AFEC9E22}" srcOrd="0" destOrd="0" presId="urn:microsoft.com/office/officeart/2005/8/layout/orgChart1"/>
    <dgm:cxn modelId="{6A63F5A0-52A1-42B6-B0B5-49802085A02A}" type="presParOf" srcId="{069841CA-B51F-4FD3-8E9A-4D4C1337B4AF}" destId="{1877914E-3D95-4DFD-A85D-27049FE7894A}" srcOrd="1" destOrd="0" presId="urn:microsoft.com/office/officeart/2005/8/layout/orgChart1"/>
    <dgm:cxn modelId="{8BCBB831-3BD4-461E-8178-6430324C1731}" type="presParOf" srcId="{B82D7A74-4903-4C19-B305-E6A8EEE2D4EB}" destId="{542EA91B-37E4-4D3B-888A-5C039771A186}" srcOrd="1" destOrd="0" presId="urn:microsoft.com/office/officeart/2005/8/layout/orgChart1"/>
    <dgm:cxn modelId="{093DB9C3-D414-4909-B712-35840D169DAC}" type="presParOf" srcId="{B82D7A74-4903-4C19-B305-E6A8EEE2D4EB}" destId="{BFF7271F-A92D-4E4F-9E07-3638DC4864DC}" srcOrd="2" destOrd="0" presId="urn:microsoft.com/office/officeart/2005/8/layout/orgChart1"/>
    <dgm:cxn modelId="{A28030C7-E833-4B18-8FDF-BAE7C46B921E}" type="presParOf" srcId="{AC7F7D64-01EB-4DA3-8014-38047C264662}" destId="{4796EDEF-8400-4B20-8A43-E060DC2BCAC3}" srcOrd="4" destOrd="0" presId="urn:microsoft.com/office/officeart/2005/8/layout/orgChart1"/>
    <dgm:cxn modelId="{68AB8BAB-E558-4218-8E96-A023D7CF60B5}" type="presParOf" srcId="{AC7F7D64-01EB-4DA3-8014-38047C264662}" destId="{D647EA3B-90EF-4896-87EA-427C28E1CB09}" srcOrd="5" destOrd="0" presId="urn:microsoft.com/office/officeart/2005/8/layout/orgChart1"/>
    <dgm:cxn modelId="{008AAB8B-3838-4558-8D42-C9E6524A4E77}" type="presParOf" srcId="{D647EA3B-90EF-4896-87EA-427C28E1CB09}" destId="{A1025655-FE78-4885-B2F1-613C90BD5844}" srcOrd="0" destOrd="0" presId="urn:microsoft.com/office/officeart/2005/8/layout/orgChart1"/>
    <dgm:cxn modelId="{0AEBAC0E-30D8-4A9F-A8B9-2CFBCB572771}" type="presParOf" srcId="{A1025655-FE78-4885-B2F1-613C90BD5844}" destId="{61D20B36-CC9F-4122-8E74-38D4318323E2}" srcOrd="0" destOrd="0" presId="urn:microsoft.com/office/officeart/2005/8/layout/orgChart1"/>
    <dgm:cxn modelId="{58AB771C-4542-42C4-B101-F47300E8E3AF}" type="presParOf" srcId="{A1025655-FE78-4885-B2F1-613C90BD5844}" destId="{B9FEABBE-C125-4367-952C-F0C43EBA45CD}" srcOrd="1" destOrd="0" presId="urn:microsoft.com/office/officeart/2005/8/layout/orgChart1"/>
    <dgm:cxn modelId="{4C5E90DA-4EB2-4603-BB8A-CF3C983F5643}" type="presParOf" srcId="{D647EA3B-90EF-4896-87EA-427C28E1CB09}" destId="{BD78B3D5-74C4-4E01-A153-D81CA4BA2712}" srcOrd="1" destOrd="0" presId="urn:microsoft.com/office/officeart/2005/8/layout/orgChart1"/>
    <dgm:cxn modelId="{EB835938-821D-450E-8166-AE3ED22EC4AB}" type="presParOf" srcId="{D647EA3B-90EF-4896-87EA-427C28E1CB09}" destId="{E9504D75-0AD0-4F4A-A53D-72757B6887D8}" srcOrd="2" destOrd="0" presId="urn:microsoft.com/office/officeart/2005/8/layout/orgChart1"/>
    <dgm:cxn modelId="{744389DE-C11C-42AD-92BC-8D5C922A930C}" type="presParOf" srcId="{AC7F7D64-01EB-4DA3-8014-38047C264662}" destId="{F93B3AB8-D856-431B-B016-29E6610E04B6}" srcOrd="6" destOrd="0" presId="urn:microsoft.com/office/officeart/2005/8/layout/orgChart1"/>
    <dgm:cxn modelId="{CB012718-C34E-4575-ACB8-BE17EC462970}" type="presParOf" srcId="{AC7F7D64-01EB-4DA3-8014-38047C264662}" destId="{9F68D7AD-6386-4CB8-8218-947DB9A9ACDD}" srcOrd="7" destOrd="0" presId="urn:microsoft.com/office/officeart/2005/8/layout/orgChart1"/>
    <dgm:cxn modelId="{DA2253D8-4032-4234-987E-6208B7BBC7C0}" type="presParOf" srcId="{9F68D7AD-6386-4CB8-8218-947DB9A9ACDD}" destId="{0878C183-4DB5-4396-8CC4-89371FCBB115}" srcOrd="0" destOrd="0" presId="urn:microsoft.com/office/officeart/2005/8/layout/orgChart1"/>
    <dgm:cxn modelId="{AD52F8F5-9AA5-4B32-8E57-FF1A53D7E1A3}" type="presParOf" srcId="{0878C183-4DB5-4396-8CC4-89371FCBB115}" destId="{5B334981-DD6B-430F-9188-DD767F6073FB}" srcOrd="0" destOrd="0" presId="urn:microsoft.com/office/officeart/2005/8/layout/orgChart1"/>
    <dgm:cxn modelId="{29CAAAD9-7D41-4491-BDEA-60413087E66A}" type="presParOf" srcId="{0878C183-4DB5-4396-8CC4-89371FCBB115}" destId="{872242D6-9BC1-42BA-8E91-20563C664E23}" srcOrd="1" destOrd="0" presId="urn:microsoft.com/office/officeart/2005/8/layout/orgChart1"/>
    <dgm:cxn modelId="{AFC61CAC-95A9-45B8-9931-644BB171E38E}" type="presParOf" srcId="{9F68D7AD-6386-4CB8-8218-947DB9A9ACDD}" destId="{0CB93DA4-1C31-4C3A-A341-C60020AE29B6}" srcOrd="1" destOrd="0" presId="urn:microsoft.com/office/officeart/2005/8/layout/orgChart1"/>
    <dgm:cxn modelId="{D4DC5525-FEBE-402E-A672-9A5A6E42851D}" type="presParOf" srcId="{9F68D7AD-6386-4CB8-8218-947DB9A9ACDD}" destId="{693CFCFE-17B6-4285-B70C-5B98FFD47259}" srcOrd="2" destOrd="0" presId="urn:microsoft.com/office/officeart/2005/8/layout/orgChart1"/>
    <dgm:cxn modelId="{7A1DB36B-CB0D-47E9-9AFC-C252AD9582CD}" type="presParOf" srcId="{1C89297A-63F8-4727-AF8A-88169C81A3CF}" destId="{D63DAF9E-A121-48A0-A3DD-B06A77B73E0F}"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0214C1E-4970-4121-8646-F035EFC987CF}" type="doc">
      <dgm:prSet loTypeId="urn:microsoft.com/office/officeart/2005/8/layout/orgChart1" loCatId="hierarchy" qsTypeId="urn:microsoft.com/office/officeart/2005/8/quickstyle/simple5" qsCatId="simple" csTypeId="urn:microsoft.com/office/officeart/2005/8/colors/colorful3" csCatId="colorful" phldr="1"/>
      <dgm:spPr/>
      <dgm:t>
        <a:bodyPr/>
        <a:lstStyle/>
        <a:p>
          <a:endParaRPr lang="en-US"/>
        </a:p>
      </dgm:t>
    </dgm:pt>
    <dgm:pt modelId="{07650AB1-F517-48D6-A43A-D29B6CF3D7DD}">
      <dgm:prSet phldrT="[Text]" custT="1"/>
      <dgm:spPr>
        <a:solidFill>
          <a:schemeClr val="accent5">
            <a:lumMod val="75000"/>
          </a:schemeClr>
        </a:solidFill>
      </dgm:spPr>
      <dgm:t>
        <a:bodyPr/>
        <a:lstStyle/>
        <a:p>
          <a:r>
            <a:rPr lang="en-US" sz="2800" dirty="0"/>
            <a:t>Frank</a:t>
          </a:r>
        </a:p>
      </dgm:t>
    </dgm:pt>
    <dgm:pt modelId="{376F36A0-1738-485A-800C-863D98DD1A3B}" type="parTrans" cxnId="{D3711BCC-5A60-4D42-A52C-8DAC113E6064}">
      <dgm:prSet/>
      <dgm:spPr/>
      <dgm:t>
        <a:bodyPr/>
        <a:lstStyle/>
        <a:p>
          <a:endParaRPr lang="en-US" sz="1800"/>
        </a:p>
      </dgm:t>
    </dgm:pt>
    <dgm:pt modelId="{2443A0AF-1E6A-4F56-AF10-6315ED366BD3}" type="sibTrans" cxnId="{D3711BCC-5A60-4D42-A52C-8DAC113E6064}">
      <dgm:prSet/>
      <dgm:spPr/>
      <dgm:t>
        <a:bodyPr/>
        <a:lstStyle/>
        <a:p>
          <a:endParaRPr lang="en-US" sz="1800"/>
        </a:p>
      </dgm:t>
    </dgm:pt>
    <dgm:pt modelId="{28840094-F2D9-45EF-B848-9B66EA3BD0CE}">
      <dgm:prSet phldrT="[Text]" custT="1"/>
      <dgm:spPr>
        <a:solidFill>
          <a:srgbClr val="FFFF66"/>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US" sz="2400" dirty="0">
            <a:solidFill>
              <a:schemeClr val="tx1">
                <a:lumMod val="75000"/>
                <a:lumOff val="25000"/>
              </a:schemeClr>
            </a:solidFill>
          </a:endParaRPr>
        </a:p>
        <a:p>
          <a:pPr marL="0" marR="0" indent="0" defTabSz="914400" eaLnBrk="1" fontAlgn="auto" latinLnBrk="0" hangingPunct="1">
            <a:lnSpc>
              <a:spcPct val="100000"/>
            </a:lnSpc>
            <a:spcBef>
              <a:spcPts val="0"/>
            </a:spcBef>
            <a:spcAft>
              <a:spcPts val="0"/>
            </a:spcAft>
            <a:buClrTx/>
            <a:buSzTx/>
            <a:buFontTx/>
            <a:buNone/>
            <a:tabLst/>
            <a:defRPr/>
          </a:pPr>
          <a:r>
            <a:rPr lang="en-US" sz="2400" dirty="0">
              <a:solidFill>
                <a:schemeClr val="tx1">
                  <a:lumMod val="75000"/>
                  <a:lumOff val="25000"/>
                </a:schemeClr>
              </a:solidFill>
            </a:rPr>
            <a:t>Marketing </a:t>
          </a:r>
        </a:p>
        <a:p>
          <a:pPr marL="0" marR="0" indent="0" defTabSz="914400" eaLnBrk="1" fontAlgn="auto" latinLnBrk="0" hangingPunct="1">
            <a:lnSpc>
              <a:spcPct val="100000"/>
            </a:lnSpc>
            <a:spcBef>
              <a:spcPts val="0"/>
            </a:spcBef>
            <a:spcAft>
              <a:spcPts val="0"/>
            </a:spcAft>
            <a:buClrTx/>
            <a:buSzTx/>
            <a:buFontTx/>
            <a:buNone/>
            <a:tabLst/>
            <a:defRPr/>
          </a:pPr>
          <a:endParaRPr lang="en-US" sz="2400" dirty="0">
            <a:solidFill>
              <a:schemeClr val="tx1">
                <a:lumMod val="75000"/>
                <a:lumOff val="25000"/>
              </a:schemeClr>
            </a:solidFill>
          </a:endParaRPr>
        </a:p>
      </dgm:t>
    </dgm:pt>
    <dgm:pt modelId="{223A3B9D-7E8A-4D16-814A-B60284546065}" type="parTrans" cxnId="{A134F8EC-0F4F-49AB-B823-1C72F76ACE8E}">
      <dgm:prSet/>
      <dgm:spPr/>
      <dgm:t>
        <a:bodyPr/>
        <a:lstStyle/>
        <a:p>
          <a:endParaRPr lang="en-US" sz="1800"/>
        </a:p>
      </dgm:t>
    </dgm:pt>
    <dgm:pt modelId="{EB6E37B8-ADC7-4736-AF43-417B2E13FEE6}" type="sibTrans" cxnId="{A134F8EC-0F4F-49AB-B823-1C72F76ACE8E}">
      <dgm:prSet/>
      <dgm:spPr/>
      <dgm:t>
        <a:bodyPr/>
        <a:lstStyle/>
        <a:p>
          <a:endParaRPr lang="en-US" sz="1800"/>
        </a:p>
      </dgm:t>
    </dgm:pt>
    <dgm:pt modelId="{2132C543-2BF1-4898-AE58-E327924E27D3}">
      <dgm:prSet phldrT="[Text]" custT="1"/>
      <dgm:spPr>
        <a:solidFill>
          <a:srgbClr val="FFFF66"/>
        </a:solidFill>
      </dgm:spPr>
      <dgm:t>
        <a:bodyPr/>
        <a:lstStyle/>
        <a:p>
          <a:r>
            <a:rPr lang="en-US" sz="2400" dirty="0">
              <a:solidFill>
                <a:schemeClr val="tx1">
                  <a:lumMod val="75000"/>
                  <a:lumOff val="25000"/>
                </a:schemeClr>
              </a:solidFill>
            </a:rPr>
            <a:t>Operations </a:t>
          </a:r>
        </a:p>
      </dgm:t>
    </dgm:pt>
    <dgm:pt modelId="{F7DB9325-CBC2-4369-807A-7BB953335B08}" type="parTrans" cxnId="{4BFF7B00-5A8A-46A5-9B2B-A26558432F26}">
      <dgm:prSet/>
      <dgm:spPr/>
      <dgm:t>
        <a:bodyPr/>
        <a:lstStyle/>
        <a:p>
          <a:endParaRPr lang="en-US" sz="1800"/>
        </a:p>
      </dgm:t>
    </dgm:pt>
    <dgm:pt modelId="{F27F5E7E-6665-4194-A550-C7CF8C26CA33}" type="sibTrans" cxnId="{4BFF7B00-5A8A-46A5-9B2B-A26558432F26}">
      <dgm:prSet/>
      <dgm:spPr/>
      <dgm:t>
        <a:bodyPr/>
        <a:lstStyle/>
        <a:p>
          <a:endParaRPr lang="en-US" sz="1800"/>
        </a:p>
      </dgm:t>
    </dgm:pt>
    <dgm:pt modelId="{CC684BDB-E651-4A16-BEE4-74ED3BEDEC86}">
      <dgm:prSet custT="1"/>
      <dgm:spPr>
        <a:solidFill>
          <a:srgbClr val="FFFF66"/>
        </a:solidFill>
      </dgm:spPr>
      <dgm:t>
        <a:bodyPr/>
        <a:lstStyle/>
        <a:p>
          <a:r>
            <a:rPr lang="en-US" sz="2400" dirty="0">
              <a:solidFill>
                <a:schemeClr val="tx1">
                  <a:lumMod val="75000"/>
                  <a:lumOff val="25000"/>
                </a:schemeClr>
              </a:solidFill>
            </a:rPr>
            <a:t>Sales </a:t>
          </a:r>
        </a:p>
      </dgm:t>
    </dgm:pt>
    <dgm:pt modelId="{E23055D4-C188-4B5B-9B7E-58200032F81B}" type="parTrans" cxnId="{3804D059-9239-4669-B61B-5677EA41B3F6}">
      <dgm:prSet/>
      <dgm:spPr/>
      <dgm:t>
        <a:bodyPr/>
        <a:lstStyle/>
        <a:p>
          <a:endParaRPr lang="en-US" sz="1800"/>
        </a:p>
      </dgm:t>
    </dgm:pt>
    <dgm:pt modelId="{8EF9F275-2AC2-44CB-9DD7-8099E29CAB50}" type="sibTrans" cxnId="{3804D059-9239-4669-B61B-5677EA41B3F6}">
      <dgm:prSet/>
      <dgm:spPr/>
      <dgm:t>
        <a:bodyPr/>
        <a:lstStyle/>
        <a:p>
          <a:endParaRPr lang="en-US" sz="1800"/>
        </a:p>
      </dgm:t>
    </dgm:pt>
    <dgm:pt modelId="{8A0C5E78-3BC2-47B3-92F4-5D0E0C84F149}">
      <dgm:prSet phldrT="[Text]" custT="1"/>
      <dgm:spPr>
        <a:solidFill>
          <a:srgbClr val="FFFF66"/>
        </a:solidFill>
      </dgm:spPr>
      <dgm:t>
        <a:bodyPr/>
        <a:lstStyle/>
        <a:p>
          <a:r>
            <a:rPr lang="en-US" sz="2400" dirty="0">
              <a:solidFill>
                <a:schemeClr val="tx1">
                  <a:lumMod val="75000"/>
                  <a:lumOff val="25000"/>
                </a:schemeClr>
              </a:solidFill>
            </a:rPr>
            <a:t>Office</a:t>
          </a:r>
        </a:p>
      </dgm:t>
    </dgm:pt>
    <dgm:pt modelId="{7754A83C-A93F-43B4-9E85-66D677B14EF4}" type="parTrans" cxnId="{A2BFA272-B164-4304-8639-7813463793C6}">
      <dgm:prSet/>
      <dgm:spPr/>
      <dgm:t>
        <a:bodyPr/>
        <a:lstStyle/>
        <a:p>
          <a:endParaRPr lang="en-US" sz="1800"/>
        </a:p>
      </dgm:t>
    </dgm:pt>
    <dgm:pt modelId="{603AA06B-696F-43D6-BC1A-B269BE0E3010}" type="sibTrans" cxnId="{A2BFA272-B164-4304-8639-7813463793C6}">
      <dgm:prSet/>
      <dgm:spPr/>
      <dgm:t>
        <a:bodyPr/>
        <a:lstStyle/>
        <a:p>
          <a:endParaRPr lang="en-US" sz="1800"/>
        </a:p>
      </dgm:t>
    </dgm:pt>
    <dgm:pt modelId="{A8FFD352-BFEB-469B-A18B-5CD92F092C12}" type="pres">
      <dgm:prSet presAssocID="{A0214C1E-4970-4121-8646-F035EFC987CF}" presName="hierChild1" presStyleCnt="0">
        <dgm:presLayoutVars>
          <dgm:orgChart val="1"/>
          <dgm:chPref val="1"/>
          <dgm:dir/>
          <dgm:animOne val="branch"/>
          <dgm:animLvl val="lvl"/>
          <dgm:resizeHandles/>
        </dgm:presLayoutVars>
      </dgm:prSet>
      <dgm:spPr/>
      <dgm:t>
        <a:bodyPr/>
        <a:lstStyle/>
        <a:p>
          <a:endParaRPr lang="en-US"/>
        </a:p>
      </dgm:t>
    </dgm:pt>
    <dgm:pt modelId="{1C89297A-63F8-4727-AF8A-88169C81A3CF}" type="pres">
      <dgm:prSet presAssocID="{07650AB1-F517-48D6-A43A-D29B6CF3D7DD}" presName="hierRoot1" presStyleCnt="0">
        <dgm:presLayoutVars>
          <dgm:hierBranch val="init"/>
        </dgm:presLayoutVars>
      </dgm:prSet>
      <dgm:spPr/>
    </dgm:pt>
    <dgm:pt modelId="{FC3EFCE6-BC9A-473F-AC57-A6AA6DDE2FC6}" type="pres">
      <dgm:prSet presAssocID="{07650AB1-F517-48D6-A43A-D29B6CF3D7DD}" presName="rootComposite1" presStyleCnt="0"/>
      <dgm:spPr/>
    </dgm:pt>
    <dgm:pt modelId="{C4504CC8-4C8A-4334-B9FE-88048512A325}" type="pres">
      <dgm:prSet presAssocID="{07650AB1-F517-48D6-A43A-D29B6CF3D7DD}" presName="rootText1" presStyleLbl="node0" presStyleIdx="0" presStyleCnt="1">
        <dgm:presLayoutVars>
          <dgm:chPref val="3"/>
        </dgm:presLayoutVars>
      </dgm:prSet>
      <dgm:spPr/>
      <dgm:t>
        <a:bodyPr/>
        <a:lstStyle/>
        <a:p>
          <a:endParaRPr lang="en-US"/>
        </a:p>
      </dgm:t>
    </dgm:pt>
    <dgm:pt modelId="{59239C56-5B09-48FB-B98F-4B668DFC61FC}" type="pres">
      <dgm:prSet presAssocID="{07650AB1-F517-48D6-A43A-D29B6CF3D7DD}" presName="rootConnector1" presStyleLbl="node1" presStyleIdx="0" presStyleCnt="0"/>
      <dgm:spPr/>
      <dgm:t>
        <a:bodyPr/>
        <a:lstStyle/>
        <a:p>
          <a:endParaRPr lang="en-US"/>
        </a:p>
      </dgm:t>
    </dgm:pt>
    <dgm:pt modelId="{AC7F7D64-01EB-4DA3-8014-38047C264662}" type="pres">
      <dgm:prSet presAssocID="{07650AB1-F517-48D6-A43A-D29B6CF3D7DD}" presName="hierChild2" presStyleCnt="0"/>
      <dgm:spPr/>
    </dgm:pt>
    <dgm:pt modelId="{C1D83541-0570-49FA-9748-3916F8528FA6}" type="pres">
      <dgm:prSet presAssocID="{223A3B9D-7E8A-4D16-814A-B60284546065}" presName="Name37" presStyleLbl="parChTrans1D2" presStyleIdx="0" presStyleCnt="4"/>
      <dgm:spPr/>
      <dgm:t>
        <a:bodyPr/>
        <a:lstStyle/>
        <a:p>
          <a:endParaRPr lang="en-US"/>
        </a:p>
      </dgm:t>
    </dgm:pt>
    <dgm:pt modelId="{7D319267-7533-4BFC-92FE-8BEA51BECBEB}" type="pres">
      <dgm:prSet presAssocID="{28840094-F2D9-45EF-B848-9B66EA3BD0CE}" presName="hierRoot2" presStyleCnt="0">
        <dgm:presLayoutVars>
          <dgm:hierBranch val="init"/>
        </dgm:presLayoutVars>
      </dgm:prSet>
      <dgm:spPr/>
    </dgm:pt>
    <dgm:pt modelId="{95BA0CFD-D6E3-44E9-8074-42BE51BA5BC8}" type="pres">
      <dgm:prSet presAssocID="{28840094-F2D9-45EF-B848-9B66EA3BD0CE}" presName="rootComposite" presStyleCnt="0"/>
      <dgm:spPr/>
    </dgm:pt>
    <dgm:pt modelId="{2DAB8F76-E590-476C-8A8B-05F6F3CF7252}" type="pres">
      <dgm:prSet presAssocID="{28840094-F2D9-45EF-B848-9B66EA3BD0CE}" presName="rootText" presStyleLbl="node2" presStyleIdx="0" presStyleCnt="4">
        <dgm:presLayoutVars>
          <dgm:chPref val="3"/>
        </dgm:presLayoutVars>
      </dgm:prSet>
      <dgm:spPr/>
      <dgm:t>
        <a:bodyPr/>
        <a:lstStyle/>
        <a:p>
          <a:endParaRPr lang="en-US"/>
        </a:p>
      </dgm:t>
    </dgm:pt>
    <dgm:pt modelId="{92A5A6BB-A353-4764-8C96-997599799211}" type="pres">
      <dgm:prSet presAssocID="{28840094-F2D9-45EF-B848-9B66EA3BD0CE}" presName="rootConnector" presStyleLbl="node2" presStyleIdx="0" presStyleCnt="4"/>
      <dgm:spPr/>
      <dgm:t>
        <a:bodyPr/>
        <a:lstStyle/>
        <a:p>
          <a:endParaRPr lang="en-US"/>
        </a:p>
      </dgm:t>
    </dgm:pt>
    <dgm:pt modelId="{EAF0F8C4-291F-403C-AD48-BA5AB6CDA352}" type="pres">
      <dgm:prSet presAssocID="{28840094-F2D9-45EF-B848-9B66EA3BD0CE}" presName="hierChild4" presStyleCnt="0"/>
      <dgm:spPr/>
    </dgm:pt>
    <dgm:pt modelId="{9862C86F-AD5F-4DBF-B1C1-6C7D730E4B52}" type="pres">
      <dgm:prSet presAssocID="{28840094-F2D9-45EF-B848-9B66EA3BD0CE}" presName="hierChild5" presStyleCnt="0"/>
      <dgm:spPr/>
    </dgm:pt>
    <dgm:pt modelId="{B9D2CF93-5650-43CF-863F-D938D01CE5A3}" type="pres">
      <dgm:prSet presAssocID="{E23055D4-C188-4B5B-9B7E-58200032F81B}" presName="Name37" presStyleLbl="parChTrans1D2" presStyleIdx="1" presStyleCnt="4"/>
      <dgm:spPr/>
      <dgm:t>
        <a:bodyPr/>
        <a:lstStyle/>
        <a:p>
          <a:endParaRPr lang="en-US"/>
        </a:p>
      </dgm:t>
    </dgm:pt>
    <dgm:pt modelId="{B82D7A74-4903-4C19-B305-E6A8EEE2D4EB}" type="pres">
      <dgm:prSet presAssocID="{CC684BDB-E651-4A16-BEE4-74ED3BEDEC86}" presName="hierRoot2" presStyleCnt="0">
        <dgm:presLayoutVars>
          <dgm:hierBranch val="init"/>
        </dgm:presLayoutVars>
      </dgm:prSet>
      <dgm:spPr/>
    </dgm:pt>
    <dgm:pt modelId="{069841CA-B51F-4FD3-8E9A-4D4C1337B4AF}" type="pres">
      <dgm:prSet presAssocID="{CC684BDB-E651-4A16-BEE4-74ED3BEDEC86}" presName="rootComposite" presStyleCnt="0"/>
      <dgm:spPr/>
    </dgm:pt>
    <dgm:pt modelId="{7A42D500-EA00-4AD9-A45C-1AC1AFEC9E22}" type="pres">
      <dgm:prSet presAssocID="{CC684BDB-E651-4A16-BEE4-74ED3BEDEC86}" presName="rootText" presStyleLbl="node2" presStyleIdx="1" presStyleCnt="4">
        <dgm:presLayoutVars>
          <dgm:chPref val="3"/>
        </dgm:presLayoutVars>
      </dgm:prSet>
      <dgm:spPr/>
      <dgm:t>
        <a:bodyPr/>
        <a:lstStyle/>
        <a:p>
          <a:endParaRPr lang="en-US"/>
        </a:p>
      </dgm:t>
    </dgm:pt>
    <dgm:pt modelId="{1877914E-3D95-4DFD-A85D-27049FE7894A}" type="pres">
      <dgm:prSet presAssocID="{CC684BDB-E651-4A16-BEE4-74ED3BEDEC86}" presName="rootConnector" presStyleLbl="node2" presStyleIdx="1" presStyleCnt="4"/>
      <dgm:spPr/>
      <dgm:t>
        <a:bodyPr/>
        <a:lstStyle/>
        <a:p>
          <a:endParaRPr lang="en-US"/>
        </a:p>
      </dgm:t>
    </dgm:pt>
    <dgm:pt modelId="{542EA91B-37E4-4D3B-888A-5C039771A186}" type="pres">
      <dgm:prSet presAssocID="{CC684BDB-E651-4A16-BEE4-74ED3BEDEC86}" presName="hierChild4" presStyleCnt="0"/>
      <dgm:spPr/>
    </dgm:pt>
    <dgm:pt modelId="{BFF7271F-A92D-4E4F-9E07-3638DC4864DC}" type="pres">
      <dgm:prSet presAssocID="{CC684BDB-E651-4A16-BEE4-74ED3BEDEC86}" presName="hierChild5" presStyleCnt="0"/>
      <dgm:spPr/>
    </dgm:pt>
    <dgm:pt modelId="{4796EDEF-8400-4B20-8A43-E060DC2BCAC3}" type="pres">
      <dgm:prSet presAssocID="{F7DB9325-CBC2-4369-807A-7BB953335B08}" presName="Name37" presStyleLbl="parChTrans1D2" presStyleIdx="2" presStyleCnt="4"/>
      <dgm:spPr/>
      <dgm:t>
        <a:bodyPr/>
        <a:lstStyle/>
        <a:p>
          <a:endParaRPr lang="en-US"/>
        </a:p>
      </dgm:t>
    </dgm:pt>
    <dgm:pt modelId="{D647EA3B-90EF-4896-87EA-427C28E1CB09}" type="pres">
      <dgm:prSet presAssocID="{2132C543-2BF1-4898-AE58-E327924E27D3}" presName="hierRoot2" presStyleCnt="0">
        <dgm:presLayoutVars>
          <dgm:hierBranch val="init"/>
        </dgm:presLayoutVars>
      </dgm:prSet>
      <dgm:spPr/>
    </dgm:pt>
    <dgm:pt modelId="{A1025655-FE78-4885-B2F1-613C90BD5844}" type="pres">
      <dgm:prSet presAssocID="{2132C543-2BF1-4898-AE58-E327924E27D3}" presName="rootComposite" presStyleCnt="0"/>
      <dgm:spPr/>
    </dgm:pt>
    <dgm:pt modelId="{61D20B36-CC9F-4122-8E74-38D4318323E2}" type="pres">
      <dgm:prSet presAssocID="{2132C543-2BF1-4898-AE58-E327924E27D3}" presName="rootText" presStyleLbl="node2" presStyleIdx="2" presStyleCnt="4">
        <dgm:presLayoutVars>
          <dgm:chPref val="3"/>
        </dgm:presLayoutVars>
      </dgm:prSet>
      <dgm:spPr/>
      <dgm:t>
        <a:bodyPr/>
        <a:lstStyle/>
        <a:p>
          <a:endParaRPr lang="en-US"/>
        </a:p>
      </dgm:t>
    </dgm:pt>
    <dgm:pt modelId="{B9FEABBE-C125-4367-952C-F0C43EBA45CD}" type="pres">
      <dgm:prSet presAssocID="{2132C543-2BF1-4898-AE58-E327924E27D3}" presName="rootConnector" presStyleLbl="node2" presStyleIdx="2" presStyleCnt="4"/>
      <dgm:spPr/>
      <dgm:t>
        <a:bodyPr/>
        <a:lstStyle/>
        <a:p>
          <a:endParaRPr lang="en-US"/>
        </a:p>
      </dgm:t>
    </dgm:pt>
    <dgm:pt modelId="{BD78B3D5-74C4-4E01-A153-D81CA4BA2712}" type="pres">
      <dgm:prSet presAssocID="{2132C543-2BF1-4898-AE58-E327924E27D3}" presName="hierChild4" presStyleCnt="0"/>
      <dgm:spPr/>
    </dgm:pt>
    <dgm:pt modelId="{E9504D75-0AD0-4F4A-A53D-72757B6887D8}" type="pres">
      <dgm:prSet presAssocID="{2132C543-2BF1-4898-AE58-E327924E27D3}" presName="hierChild5" presStyleCnt="0"/>
      <dgm:spPr/>
    </dgm:pt>
    <dgm:pt modelId="{F93B3AB8-D856-431B-B016-29E6610E04B6}" type="pres">
      <dgm:prSet presAssocID="{7754A83C-A93F-43B4-9E85-66D677B14EF4}" presName="Name37" presStyleLbl="parChTrans1D2" presStyleIdx="3" presStyleCnt="4"/>
      <dgm:spPr/>
      <dgm:t>
        <a:bodyPr/>
        <a:lstStyle/>
        <a:p>
          <a:endParaRPr lang="en-US"/>
        </a:p>
      </dgm:t>
    </dgm:pt>
    <dgm:pt modelId="{9F68D7AD-6386-4CB8-8218-947DB9A9ACDD}" type="pres">
      <dgm:prSet presAssocID="{8A0C5E78-3BC2-47B3-92F4-5D0E0C84F149}" presName="hierRoot2" presStyleCnt="0">
        <dgm:presLayoutVars>
          <dgm:hierBranch val="init"/>
        </dgm:presLayoutVars>
      </dgm:prSet>
      <dgm:spPr/>
    </dgm:pt>
    <dgm:pt modelId="{0878C183-4DB5-4396-8CC4-89371FCBB115}" type="pres">
      <dgm:prSet presAssocID="{8A0C5E78-3BC2-47B3-92F4-5D0E0C84F149}" presName="rootComposite" presStyleCnt="0"/>
      <dgm:spPr/>
    </dgm:pt>
    <dgm:pt modelId="{5B334981-DD6B-430F-9188-DD767F6073FB}" type="pres">
      <dgm:prSet presAssocID="{8A0C5E78-3BC2-47B3-92F4-5D0E0C84F149}" presName="rootText" presStyleLbl="node2" presStyleIdx="3" presStyleCnt="4">
        <dgm:presLayoutVars>
          <dgm:chPref val="3"/>
        </dgm:presLayoutVars>
      </dgm:prSet>
      <dgm:spPr/>
      <dgm:t>
        <a:bodyPr/>
        <a:lstStyle/>
        <a:p>
          <a:endParaRPr lang="en-US"/>
        </a:p>
      </dgm:t>
    </dgm:pt>
    <dgm:pt modelId="{872242D6-9BC1-42BA-8E91-20563C664E23}" type="pres">
      <dgm:prSet presAssocID="{8A0C5E78-3BC2-47B3-92F4-5D0E0C84F149}" presName="rootConnector" presStyleLbl="node2" presStyleIdx="3" presStyleCnt="4"/>
      <dgm:spPr/>
      <dgm:t>
        <a:bodyPr/>
        <a:lstStyle/>
        <a:p>
          <a:endParaRPr lang="en-US"/>
        </a:p>
      </dgm:t>
    </dgm:pt>
    <dgm:pt modelId="{0CB93DA4-1C31-4C3A-A341-C60020AE29B6}" type="pres">
      <dgm:prSet presAssocID="{8A0C5E78-3BC2-47B3-92F4-5D0E0C84F149}" presName="hierChild4" presStyleCnt="0"/>
      <dgm:spPr/>
    </dgm:pt>
    <dgm:pt modelId="{693CFCFE-17B6-4285-B70C-5B98FFD47259}" type="pres">
      <dgm:prSet presAssocID="{8A0C5E78-3BC2-47B3-92F4-5D0E0C84F149}" presName="hierChild5" presStyleCnt="0"/>
      <dgm:spPr/>
    </dgm:pt>
    <dgm:pt modelId="{D63DAF9E-A121-48A0-A3DD-B06A77B73E0F}" type="pres">
      <dgm:prSet presAssocID="{07650AB1-F517-48D6-A43A-D29B6CF3D7DD}" presName="hierChild3" presStyleCnt="0"/>
      <dgm:spPr/>
    </dgm:pt>
  </dgm:ptLst>
  <dgm:cxnLst>
    <dgm:cxn modelId="{9298891F-F9E7-46AD-B735-7128C861CE49}" type="presOf" srcId="{2132C543-2BF1-4898-AE58-E327924E27D3}" destId="{B9FEABBE-C125-4367-952C-F0C43EBA45CD}" srcOrd="1" destOrd="0" presId="urn:microsoft.com/office/officeart/2005/8/layout/orgChart1"/>
    <dgm:cxn modelId="{A2BFA272-B164-4304-8639-7813463793C6}" srcId="{07650AB1-F517-48D6-A43A-D29B6CF3D7DD}" destId="{8A0C5E78-3BC2-47B3-92F4-5D0E0C84F149}" srcOrd="3" destOrd="0" parTransId="{7754A83C-A93F-43B4-9E85-66D677B14EF4}" sibTransId="{603AA06B-696F-43D6-BC1A-B269BE0E3010}"/>
    <dgm:cxn modelId="{3804D059-9239-4669-B61B-5677EA41B3F6}" srcId="{07650AB1-F517-48D6-A43A-D29B6CF3D7DD}" destId="{CC684BDB-E651-4A16-BEE4-74ED3BEDEC86}" srcOrd="1" destOrd="0" parTransId="{E23055D4-C188-4B5B-9B7E-58200032F81B}" sibTransId="{8EF9F275-2AC2-44CB-9DD7-8099E29CAB50}"/>
    <dgm:cxn modelId="{11DE9608-1174-4657-9A6C-E084F7A828CC}" type="presOf" srcId="{F7DB9325-CBC2-4369-807A-7BB953335B08}" destId="{4796EDEF-8400-4B20-8A43-E060DC2BCAC3}" srcOrd="0" destOrd="0" presId="urn:microsoft.com/office/officeart/2005/8/layout/orgChart1"/>
    <dgm:cxn modelId="{A134F8EC-0F4F-49AB-B823-1C72F76ACE8E}" srcId="{07650AB1-F517-48D6-A43A-D29B6CF3D7DD}" destId="{28840094-F2D9-45EF-B848-9B66EA3BD0CE}" srcOrd="0" destOrd="0" parTransId="{223A3B9D-7E8A-4D16-814A-B60284546065}" sibTransId="{EB6E37B8-ADC7-4736-AF43-417B2E13FEE6}"/>
    <dgm:cxn modelId="{78FB3E4B-9C97-435C-A32C-58B84D67F6A3}" type="presOf" srcId="{7754A83C-A93F-43B4-9E85-66D677B14EF4}" destId="{F93B3AB8-D856-431B-B016-29E6610E04B6}" srcOrd="0" destOrd="0" presId="urn:microsoft.com/office/officeart/2005/8/layout/orgChart1"/>
    <dgm:cxn modelId="{D3711BCC-5A60-4D42-A52C-8DAC113E6064}" srcId="{A0214C1E-4970-4121-8646-F035EFC987CF}" destId="{07650AB1-F517-48D6-A43A-D29B6CF3D7DD}" srcOrd="0" destOrd="0" parTransId="{376F36A0-1738-485A-800C-863D98DD1A3B}" sibTransId="{2443A0AF-1E6A-4F56-AF10-6315ED366BD3}"/>
    <dgm:cxn modelId="{603267F7-0078-42B5-A808-25822FF0844C}" type="presOf" srcId="{28840094-F2D9-45EF-B848-9B66EA3BD0CE}" destId="{2DAB8F76-E590-476C-8A8B-05F6F3CF7252}" srcOrd="0" destOrd="0" presId="urn:microsoft.com/office/officeart/2005/8/layout/orgChart1"/>
    <dgm:cxn modelId="{F501576C-1E08-442D-B89A-ABDB9184A1A5}" type="presOf" srcId="{07650AB1-F517-48D6-A43A-D29B6CF3D7DD}" destId="{C4504CC8-4C8A-4334-B9FE-88048512A325}" srcOrd="0" destOrd="0" presId="urn:microsoft.com/office/officeart/2005/8/layout/orgChart1"/>
    <dgm:cxn modelId="{8F201D7B-4194-4CF6-A1B9-9233CDCFDD60}" type="presOf" srcId="{2132C543-2BF1-4898-AE58-E327924E27D3}" destId="{61D20B36-CC9F-4122-8E74-38D4318323E2}" srcOrd="0" destOrd="0" presId="urn:microsoft.com/office/officeart/2005/8/layout/orgChart1"/>
    <dgm:cxn modelId="{4BFF7B00-5A8A-46A5-9B2B-A26558432F26}" srcId="{07650AB1-F517-48D6-A43A-D29B6CF3D7DD}" destId="{2132C543-2BF1-4898-AE58-E327924E27D3}" srcOrd="2" destOrd="0" parTransId="{F7DB9325-CBC2-4369-807A-7BB953335B08}" sibTransId="{F27F5E7E-6665-4194-A550-C7CF8C26CA33}"/>
    <dgm:cxn modelId="{4219A348-56A4-4EA6-B9D0-EA9E067222D2}" type="presOf" srcId="{223A3B9D-7E8A-4D16-814A-B60284546065}" destId="{C1D83541-0570-49FA-9748-3916F8528FA6}" srcOrd="0" destOrd="0" presId="urn:microsoft.com/office/officeart/2005/8/layout/orgChart1"/>
    <dgm:cxn modelId="{65A49781-9184-42A9-8D41-5869BBE0C6A8}" type="presOf" srcId="{8A0C5E78-3BC2-47B3-92F4-5D0E0C84F149}" destId="{5B334981-DD6B-430F-9188-DD767F6073FB}" srcOrd="0" destOrd="0" presId="urn:microsoft.com/office/officeart/2005/8/layout/orgChart1"/>
    <dgm:cxn modelId="{C418FFE1-F63E-4727-8E7A-403EBD7D5A48}" type="presOf" srcId="{07650AB1-F517-48D6-A43A-D29B6CF3D7DD}" destId="{59239C56-5B09-48FB-B98F-4B668DFC61FC}" srcOrd="1" destOrd="0" presId="urn:microsoft.com/office/officeart/2005/8/layout/orgChart1"/>
    <dgm:cxn modelId="{3D508165-D44E-4386-BDB5-8BD0356B5B54}" type="presOf" srcId="{8A0C5E78-3BC2-47B3-92F4-5D0E0C84F149}" destId="{872242D6-9BC1-42BA-8E91-20563C664E23}" srcOrd="1" destOrd="0" presId="urn:microsoft.com/office/officeart/2005/8/layout/orgChart1"/>
    <dgm:cxn modelId="{997FF92E-C9E8-4C32-BC47-763251D7F087}" type="presOf" srcId="{E23055D4-C188-4B5B-9B7E-58200032F81B}" destId="{B9D2CF93-5650-43CF-863F-D938D01CE5A3}" srcOrd="0" destOrd="0" presId="urn:microsoft.com/office/officeart/2005/8/layout/orgChart1"/>
    <dgm:cxn modelId="{61540EFD-522D-4FE8-90E0-4F35152979F7}" type="presOf" srcId="{CC684BDB-E651-4A16-BEE4-74ED3BEDEC86}" destId="{7A42D500-EA00-4AD9-A45C-1AC1AFEC9E22}" srcOrd="0" destOrd="0" presId="urn:microsoft.com/office/officeart/2005/8/layout/orgChart1"/>
    <dgm:cxn modelId="{D9653CD7-61D9-4605-AD73-647F603058FB}" type="presOf" srcId="{CC684BDB-E651-4A16-BEE4-74ED3BEDEC86}" destId="{1877914E-3D95-4DFD-A85D-27049FE7894A}" srcOrd="1" destOrd="0" presId="urn:microsoft.com/office/officeart/2005/8/layout/orgChart1"/>
    <dgm:cxn modelId="{6BB6232D-8DBE-4967-9B79-59B3055FB0D5}" type="presOf" srcId="{28840094-F2D9-45EF-B848-9B66EA3BD0CE}" destId="{92A5A6BB-A353-4764-8C96-997599799211}" srcOrd="1" destOrd="0" presId="urn:microsoft.com/office/officeart/2005/8/layout/orgChart1"/>
    <dgm:cxn modelId="{2DE16DBE-E34B-4926-97EA-A7E39BFFEA3F}" type="presOf" srcId="{A0214C1E-4970-4121-8646-F035EFC987CF}" destId="{A8FFD352-BFEB-469B-A18B-5CD92F092C12}" srcOrd="0" destOrd="0" presId="urn:microsoft.com/office/officeart/2005/8/layout/orgChart1"/>
    <dgm:cxn modelId="{959CB38D-9233-4CAF-8EC6-07E4DFE75940}" type="presParOf" srcId="{A8FFD352-BFEB-469B-A18B-5CD92F092C12}" destId="{1C89297A-63F8-4727-AF8A-88169C81A3CF}" srcOrd="0" destOrd="0" presId="urn:microsoft.com/office/officeart/2005/8/layout/orgChart1"/>
    <dgm:cxn modelId="{E9514FC1-6A0E-4D16-BBDA-FDAE1916EDBA}" type="presParOf" srcId="{1C89297A-63F8-4727-AF8A-88169C81A3CF}" destId="{FC3EFCE6-BC9A-473F-AC57-A6AA6DDE2FC6}" srcOrd="0" destOrd="0" presId="urn:microsoft.com/office/officeart/2005/8/layout/orgChart1"/>
    <dgm:cxn modelId="{34DD7E58-2771-4B94-8726-EEAE94AC38B2}" type="presParOf" srcId="{FC3EFCE6-BC9A-473F-AC57-A6AA6DDE2FC6}" destId="{C4504CC8-4C8A-4334-B9FE-88048512A325}" srcOrd="0" destOrd="0" presId="urn:microsoft.com/office/officeart/2005/8/layout/orgChart1"/>
    <dgm:cxn modelId="{FDECDBD7-95D6-46F4-A711-E448325487EA}" type="presParOf" srcId="{FC3EFCE6-BC9A-473F-AC57-A6AA6DDE2FC6}" destId="{59239C56-5B09-48FB-B98F-4B668DFC61FC}" srcOrd="1" destOrd="0" presId="urn:microsoft.com/office/officeart/2005/8/layout/orgChart1"/>
    <dgm:cxn modelId="{0997CFC6-687A-4FF2-B5CF-E5ED7E66393C}" type="presParOf" srcId="{1C89297A-63F8-4727-AF8A-88169C81A3CF}" destId="{AC7F7D64-01EB-4DA3-8014-38047C264662}" srcOrd="1" destOrd="0" presId="urn:microsoft.com/office/officeart/2005/8/layout/orgChart1"/>
    <dgm:cxn modelId="{8075383F-C841-47EE-9A91-7752E311B367}" type="presParOf" srcId="{AC7F7D64-01EB-4DA3-8014-38047C264662}" destId="{C1D83541-0570-49FA-9748-3916F8528FA6}" srcOrd="0" destOrd="0" presId="urn:microsoft.com/office/officeart/2005/8/layout/orgChart1"/>
    <dgm:cxn modelId="{4EF09C76-D0C8-4651-8D91-5A15F4F30F1F}" type="presParOf" srcId="{AC7F7D64-01EB-4DA3-8014-38047C264662}" destId="{7D319267-7533-4BFC-92FE-8BEA51BECBEB}" srcOrd="1" destOrd="0" presId="urn:microsoft.com/office/officeart/2005/8/layout/orgChart1"/>
    <dgm:cxn modelId="{D7E6569A-682C-4C8F-B361-2C40CA4115DC}" type="presParOf" srcId="{7D319267-7533-4BFC-92FE-8BEA51BECBEB}" destId="{95BA0CFD-D6E3-44E9-8074-42BE51BA5BC8}" srcOrd="0" destOrd="0" presId="urn:microsoft.com/office/officeart/2005/8/layout/orgChart1"/>
    <dgm:cxn modelId="{D29208B3-61B8-43E0-B8DD-01A7B7EA9E6F}" type="presParOf" srcId="{95BA0CFD-D6E3-44E9-8074-42BE51BA5BC8}" destId="{2DAB8F76-E590-476C-8A8B-05F6F3CF7252}" srcOrd="0" destOrd="0" presId="urn:microsoft.com/office/officeart/2005/8/layout/orgChart1"/>
    <dgm:cxn modelId="{84D5FE10-6FF2-4F58-9763-91C674C01509}" type="presParOf" srcId="{95BA0CFD-D6E3-44E9-8074-42BE51BA5BC8}" destId="{92A5A6BB-A353-4764-8C96-997599799211}" srcOrd="1" destOrd="0" presId="urn:microsoft.com/office/officeart/2005/8/layout/orgChart1"/>
    <dgm:cxn modelId="{72EC9D08-3DC4-4DA8-8B3A-0EE330578949}" type="presParOf" srcId="{7D319267-7533-4BFC-92FE-8BEA51BECBEB}" destId="{EAF0F8C4-291F-403C-AD48-BA5AB6CDA352}" srcOrd="1" destOrd="0" presId="urn:microsoft.com/office/officeart/2005/8/layout/orgChart1"/>
    <dgm:cxn modelId="{769E182A-05FF-43DF-BDFB-B1461C606EE4}" type="presParOf" srcId="{7D319267-7533-4BFC-92FE-8BEA51BECBEB}" destId="{9862C86F-AD5F-4DBF-B1C1-6C7D730E4B52}" srcOrd="2" destOrd="0" presId="urn:microsoft.com/office/officeart/2005/8/layout/orgChart1"/>
    <dgm:cxn modelId="{A20B6D69-EF5D-43BB-8067-F0FCFE2BC4F0}" type="presParOf" srcId="{AC7F7D64-01EB-4DA3-8014-38047C264662}" destId="{B9D2CF93-5650-43CF-863F-D938D01CE5A3}" srcOrd="2" destOrd="0" presId="urn:microsoft.com/office/officeart/2005/8/layout/orgChart1"/>
    <dgm:cxn modelId="{5CD93F89-A409-4F0C-86DF-FC1F1C938C31}" type="presParOf" srcId="{AC7F7D64-01EB-4DA3-8014-38047C264662}" destId="{B82D7A74-4903-4C19-B305-E6A8EEE2D4EB}" srcOrd="3" destOrd="0" presId="urn:microsoft.com/office/officeart/2005/8/layout/orgChart1"/>
    <dgm:cxn modelId="{E1ACB15F-3C2E-4B33-8EDC-85E65660C170}" type="presParOf" srcId="{B82D7A74-4903-4C19-B305-E6A8EEE2D4EB}" destId="{069841CA-B51F-4FD3-8E9A-4D4C1337B4AF}" srcOrd="0" destOrd="0" presId="urn:microsoft.com/office/officeart/2005/8/layout/orgChart1"/>
    <dgm:cxn modelId="{CFF268F6-B016-4900-B742-314C0BC55950}" type="presParOf" srcId="{069841CA-B51F-4FD3-8E9A-4D4C1337B4AF}" destId="{7A42D500-EA00-4AD9-A45C-1AC1AFEC9E22}" srcOrd="0" destOrd="0" presId="urn:microsoft.com/office/officeart/2005/8/layout/orgChart1"/>
    <dgm:cxn modelId="{F30288EB-5937-4A15-AFF7-7FC4708573E1}" type="presParOf" srcId="{069841CA-B51F-4FD3-8E9A-4D4C1337B4AF}" destId="{1877914E-3D95-4DFD-A85D-27049FE7894A}" srcOrd="1" destOrd="0" presId="urn:microsoft.com/office/officeart/2005/8/layout/orgChart1"/>
    <dgm:cxn modelId="{4698BCA7-12A5-474D-867F-DCC08FFA12B1}" type="presParOf" srcId="{B82D7A74-4903-4C19-B305-E6A8EEE2D4EB}" destId="{542EA91B-37E4-4D3B-888A-5C039771A186}" srcOrd="1" destOrd="0" presId="urn:microsoft.com/office/officeart/2005/8/layout/orgChart1"/>
    <dgm:cxn modelId="{FF7264B0-83D4-49B9-82E8-8B29D36E1441}" type="presParOf" srcId="{B82D7A74-4903-4C19-B305-E6A8EEE2D4EB}" destId="{BFF7271F-A92D-4E4F-9E07-3638DC4864DC}" srcOrd="2" destOrd="0" presId="urn:microsoft.com/office/officeart/2005/8/layout/orgChart1"/>
    <dgm:cxn modelId="{ED54F3DF-E52C-4AF4-8F65-DBE488CB8061}" type="presParOf" srcId="{AC7F7D64-01EB-4DA3-8014-38047C264662}" destId="{4796EDEF-8400-4B20-8A43-E060DC2BCAC3}" srcOrd="4" destOrd="0" presId="urn:microsoft.com/office/officeart/2005/8/layout/orgChart1"/>
    <dgm:cxn modelId="{E9F11514-9BCC-42C0-8314-0604FD73B2BD}" type="presParOf" srcId="{AC7F7D64-01EB-4DA3-8014-38047C264662}" destId="{D647EA3B-90EF-4896-87EA-427C28E1CB09}" srcOrd="5" destOrd="0" presId="urn:microsoft.com/office/officeart/2005/8/layout/orgChart1"/>
    <dgm:cxn modelId="{2056878C-312F-43AE-8E08-4C265C36EE70}" type="presParOf" srcId="{D647EA3B-90EF-4896-87EA-427C28E1CB09}" destId="{A1025655-FE78-4885-B2F1-613C90BD5844}" srcOrd="0" destOrd="0" presId="urn:microsoft.com/office/officeart/2005/8/layout/orgChart1"/>
    <dgm:cxn modelId="{EBE3E32C-D5B1-486B-865E-EFD68A84A24C}" type="presParOf" srcId="{A1025655-FE78-4885-B2F1-613C90BD5844}" destId="{61D20B36-CC9F-4122-8E74-38D4318323E2}" srcOrd="0" destOrd="0" presId="urn:microsoft.com/office/officeart/2005/8/layout/orgChart1"/>
    <dgm:cxn modelId="{C4428AF6-D69B-4698-8318-A2FF50E3EF09}" type="presParOf" srcId="{A1025655-FE78-4885-B2F1-613C90BD5844}" destId="{B9FEABBE-C125-4367-952C-F0C43EBA45CD}" srcOrd="1" destOrd="0" presId="urn:microsoft.com/office/officeart/2005/8/layout/orgChart1"/>
    <dgm:cxn modelId="{55639954-74E7-42FB-825F-CA67B97E8604}" type="presParOf" srcId="{D647EA3B-90EF-4896-87EA-427C28E1CB09}" destId="{BD78B3D5-74C4-4E01-A153-D81CA4BA2712}" srcOrd="1" destOrd="0" presId="urn:microsoft.com/office/officeart/2005/8/layout/orgChart1"/>
    <dgm:cxn modelId="{F8B7AFF6-0985-4DBF-968F-6D04CA3E7397}" type="presParOf" srcId="{D647EA3B-90EF-4896-87EA-427C28E1CB09}" destId="{E9504D75-0AD0-4F4A-A53D-72757B6887D8}" srcOrd="2" destOrd="0" presId="urn:microsoft.com/office/officeart/2005/8/layout/orgChart1"/>
    <dgm:cxn modelId="{8EBD7FC3-E301-4E59-AFED-422506BCC107}" type="presParOf" srcId="{AC7F7D64-01EB-4DA3-8014-38047C264662}" destId="{F93B3AB8-D856-431B-B016-29E6610E04B6}" srcOrd="6" destOrd="0" presId="urn:microsoft.com/office/officeart/2005/8/layout/orgChart1"/>
    <dgm:cxn modelId="{1027D036-10C9-4B91-B538-FA1C385AE18C}" type="presParOf" srcId="{AC7F7D64-01EB-4DA3-8014-38047C264662}" destId="{9F68D7AD-6386-4CB8-8218-947DB9A9ACDD}" srcOrd="7" destOrd="0" presId="urn:microsoft.com/office/officeart/2005/8/layout/orgChart1"/>
    <dgm:cxn modelId="{7AC1DD79-A115-42A2-8D6E-3CE115CC14AB}" type="presParOf" srcId="{9F68D7AD-6386-4CB8-8218-947DB9A9ACDD}" destId="{0878C183-4DB5-4396-8CC4-89371FCBB115}" srcOrd="0" destOrd="0" presId="urn:microsoft.com/office/officeart/2005/8/layout/orgChart1"/>
    <dgm:cxn modelId="{363A31DC-0C7B-4F0B-AA5A-B2C48367C812}" type="presParOf" srcId="{0878C183-4DB5-4396-8CC4-89371FCBB115}" destId="{5B334981-DD6B-430F-9188-DD767F6073FB}" srcOrd="0" destOrd="0" presId="urn:microsoft.com/office/officeart/2005/8/layout/orgChart1"/>
    <dgm:cxn modelId="{56734CED-C9E1-4E52-B331-C1227FB882F3}" type="presParOf" srcId="{0878C183-4DB5-4396-8CC4-89371FCBB115}" destId="{872242D6-9BC1-42BA-8E91-20563C664E23}" srcOrd="1" destOrd="0" presId="urn:microsoft.com/office/officeart/2005/8/layout/orgChart1"/>
    <dgm:cxn modelId="{10DD193E-8000-472E-926F-7DB18DFF988C}" type="presParOf" srcId="{9F68D7AD-6386-4CB8-8218-947DB9A9ACDD}" destId="{0CB93DA4-1C31-4C3A-A341-C60020AE29B6}" srcOrd="1" destOrd="0" presId="urn:microsoft.com/office/officeart/2005/8/layout/orgChart1"/>
    <dgm:cxn modelId="{73BF5867-E4AF-43B1-98DD-2F68E67F9E2D}" type="presParOf" srcId="{9F68D7AD-6386-4CB8-8218-947DB9A9ACDD}" destId="{693CFCFE-17B6-4285-B70C-5B98FFD47259}" srcOrd="2" destOrd="0" presId="urn:microsoft.com/office/officeart/2005/8/layout/orgChart1"/>
    <dgm:cxn modelId="{1ED6C073-3E17-4124-9E06-C85E25203006}" type="presParOf" srcId="{1C89297A-63F8-4727-AF8A-88169C81A3CF}" destId="{D63DAF9E-A121-48A0-A3DD-B06A77B73E0F}"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B3AB8-D856-431B-B016-29E6610E04B6}">
      <dsp:nvSpPr>
        <dsp:cNvPr id="0" name=""/>
        <dsp:cNvSpPr/>
      </dsp:nvSpPr>
      <dsp:spPr>
        <a:xfrm>
          <a:off x="4316729" y="1933173"/>
          <a:ext cx="3380889" cy="391177"/>
        </a:xfrm>
        <a:custGeom>
          <a:avLst/>
          <a:gdLst/>
          <a:ahLst/>
          <a:cxnLst/>
          <a:rect l="0" t="0" r="0" b="0"/>
          <a:pathLst>
            <a:path>
              <a:moveTo>
                <a:pt x="0" y="0"/>
              </a:moveTo>
              <a:lnTo>
                <a:pt x="0" y="195588"/>
              </a:lnTo>
              <a:lnTo>
                <a:pt x="3380889" y="195588"/>
              </a:lnTo>
              <a:lnTo>
                <a:pt x="3380889" y="39117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96EDEF-8400-4B20-8A43-E060DC2BCAC3}">
      <dsp:nvSpPr>
        <dsp:cNvPr id="0" name=""/>
        <dsp:cNvSpPr/>
      </dsp:nvSpPr>
      <dsp:spPr>
        <a:xfrm>
          <a:off x="4316729" y="1933173"/>
          <a:ext cx="1126963" cy="391177"/>
        </a:xfrm>
        <a:custGeom>
          <a:avLst/>
          <a:gdLst/>
          <a:ahLst/>
          <a:cxnLst/>
          <a:rect l="0" t="0" r="0" b="0"/>
          <a:pathLst>
            <a:path>
              <a:moveTo>
                <a:pt x="0" y="0"/>
              </a:moveTo>
              <a:lnTo>
                <a:pt x="0" y="195588"/>
              </a:lnTo>
              <a:lnTo>
                <a:pt x="1126963" y="195588"/>
              </a:lnTo>
              <a:lnTo>
                <a:pt x="1126963" y="39117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D2CF93-5650-43CF-863F-D938D01CE5A3}">
      <dsp:nvSpPr>
        <dsp:cNvPr id="0" name=""/>
        <dsp:cNvSpPr/>
      </dsp:nvSpPr>
      <dsp:spPr>
        <a:xfrm>
          <a:off x="3189766" y="1933173"/>
          <a:ext cx="1126963" cy="391177"/>
        </a:xfrm>
        <a:custGeom>
          <a:avLst/>
          <a:gdLst/>
          <a:ahLst/>
          <a:cxnLst/>
          <a:rect l="0" t="0" r="0" b="0"/>
          <a:pathLst>
            <a:path>
              <a:moveTo>
                <a:pt x="1126963" y="0"/>
              </a:moveTo>
              <a:lnTo>
                <a:pt x="1126963" y="195588"/>
              </a:lnTo>
              <a:lnTo>
                <a:pt x="0" y="195588"/>
              </a:lnTo>
              <a:lnTo>
                <a:pt x="0" y="39117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D83541-0570-49FA-9748-3916F8528FA6}">
      <dsp:nvSpPr>
        <dsp:cNvPr id="0" name=""/>
        <dsp:cNvSpPr/>
      </dsp:nvSpPr>
      <dsp:spPr>
        <a:xfrm>
          <a:off x="935840" y="1933173"/>
          <a:ext cx="3380889" cy="391177"/>
        </a:xfrm>
        <a:custGeom>
          <a:avLst/>
          <a:gdLst/>
          <a:ahLst/>
          <a:cxnLst/>
          <a:rect l="0" t="0" r="0" b="0"/>
          <a:pathLst>
            <a:path>
              <a:moveTo>
                <a:pt x="3380889" y="0"/>
              </a:moveTo>
              <a:lnTo>
                <a:pt x="3380889" y="195588"/>
              </a:lnTo>
              <a:lnTo>
                <a:pt x="0" y="195588"/>
              </a:lnTo>
              <a:lnTo>
                <a:pt x="0" y="39117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504CC8-4C8A-4334-B9FE-88048512A325}">
      <dsp:nvSpPr>
        <dsp:cNvPr id="0" name=""/>
        <dsp:cNvSpPr/>
      </dsp:nvSpPr>
      <dsp:spPr>
        <a:xfrm>
          <a:off x="3385355" y="1001798"/>
          <a:ext cx="1862748" cy="931374"/>
        </a:xfrm>
        <a:prstGeom prst="rect">
          <a:avLst/>
        </a:prstGeom>
        <a:solidFill>
          <a:schemeClr val="accent5">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en-US" sz="4000" kern="1200" dirty="0"/>
            <a:t>Frank</a:t>
          </a:r>
        </a:p>
      </dsp:txBody>
      <dsp:txXfrm>
        <a:off x="3385355" y="1001798"/>
        <a:ext cx="1862748" cy="931374"/>
      </dsp:txXfrm>
    </dsp:sp>
    <dsp:sp modelId="{2DAB8F76-E590-476C-8A8B-05F6F3CF7252}">
      <dsp:nvSpPr>
        <dsp:cNvPr id="0" name=""/>
        <dsp:cNvSpPr/>
      </dsp:nvSpPr>
      <dsp:spPr>
        <a:xfrm>
          <a:off x="4465" y="2324350"/>
          <a:ext cx="1862748" cy="931374"/>
        </a:xfrm>
        <a:prstGeom prst="rect">
          <a:avLst/>
        </a:prstGeom>
        <a:solidFill>
          <a:srgbClr val="FFFF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US" sz="2400" kern="1200" dirty="0">
            <a:solidFill>
              <a:schemeClr val="tx1">
                <a:lumMod val="75000"/>
                <a:lumOff val="25000"/>
              </a:schemeClr>
            </a:solidFill>
          </a:endParaRPr>
        </a:p>
        <a:p>
          <a:pPr marL="0" marR="0" lvl="0" indent="0" algn="ctr" defTabSz="914400" eaLnBrk="1" fontAlgn="auto" latinLnBrk="0" hangingPunct="1">
            <a:lnSpc>
              <a:spcPct val="100000"/>
            </a:lnSpc>
            <a:spcBef>
              <a:spcPct val="0"/>
            </a:spcBef>
            <a:spcAft>
              <a:spcPts val="0"/>
            </a:spcAft>
            <a:buClrTx/>
            <a:buSzTx/>
            <a:buFontTx/>
            <a:buNone/>
            <a:tabLst/>
            <a:defRPr/>
          </a:pPr>
          <a:r>
            <a:rPr lang="en-US" sz="2400" kern="1200" dirty="0">
              <a:solidFill>
                <a:schemeClr val="tx1">
                  <a:lumMod val="75000"/>
                  <a:lumOff val="25000"/>
                </a:schemeClr>
              </a:solidFill>
            </a:rPr>
            <a:t>Marketing </a:t>
          </a:r>
        </a:p>
        <a:p>
          <a:pPr marL="0" marR="0" lvl="0" indent="0" algn="ctr" defTabSz="914400" eaLnBrk="1" fontAlgn="auto" latinLnBrk="0" hangingPunct="1">
            <a:lnSpc>
              <a:spcPct val="100000"/>
            </a:lnSpc>
            <a:spcBef>
              <a:spcPct val="0"/>
            </a:spcBef>
            <a:spcAft>
              <a:spcPts val="0"/>
            </a:spcAft>
            <a:buClrTx/>
            <a:buSzTx/>
            <a:buFontTx/>
            <a:buNone/>
            <a:tabLst/>
            <a:defRPr/>
          </a:pPr>
          <a:endParaRPr lang="en-US" sz="2400" kern="1200" dirty="0">
            <a:solidFill>
              <a:schemeClr val="tx1">
                <a:lumMod val="75000"/>
                <a:lumOff val="25000"/>
              </a:schemeClr>
            </a:solidFill>
          </a:endParaRPr>
        </a:p>
      </dsp:txBody>
      <dsp:txXfrm>
        <a:off x="4465" y="2324350"/>
        <a:ext cx="1862748" cy="931374"/>
      </dsp:txXfrm>
    </dsp:sp>
    <dsp:sp modelId="{7A42D500-EA00-4AD9-A45C-1AC1AFEC9E22}">
      <dsp:nvSpPr>
        <dsp:cNvPr id="0" name=""/>
        <dsp:cNvSpPr/>
      </dsp:nvSpPr>
      <dsp:spPr>
        <a:xfrm>
          <a:off x="2258391" y="2324350"/>
          <a:ext cx="1862748" cy="931374"/>
        </a:xfrm>
        <a:prstGeom prst="rect">
          <a:avLst/>
        </a:prstGeom>
        <a:solidFill>
          <a:srgbClr val="FFFF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solidFill>
                <a:schemeClr val="tx1">
                  <a:lumMod val="75000"/>
                  <a:lumOff val="25000"/>
                </a:schemeClr>
              </a:solidFill>
            </a:rPr>
            <a:t>Sales </a:t>
          </a:r>
        </a:p>
      </dsp:txBody>
      <dsp:txXfrm>
        <a:off x="2258391" y="2324350"/>
        <a:ext cx="1862748" cy="931374"/>
      </dsp:txXfrm>
    </dsp:sp>
    <dsp:sp modelId="{61D20B36-CC9F-4122-8E74-38D4318323E2}">
      <dsp:nvSpPr>
        <dsp:cNvPr id="0" name=""/>
        <dsp:cNvSpPr/>
      </dsp:nvSpPr>
      <dsp:spPr>
        <a:xfrm>
          <a:off x="4512318" y="2324350"/>
          <a:ext cx="1862748" cy="931374"/>
        </a:xfrm>
        <a:prstGeom prst="rect">
          <a:avLst/>
        </a:prstGeom>
        <a:solidFill>
          <a:srgbClr val="FFFF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solidFill>
                <a:schemeClr val="tx1">
                  <a:lumMod val="75000"/>
                  <a:lumOff val="25000"/>
                </a:schemeClr>
              </a:solidFill>
            </a:rPr>
            <a:t>Operations </a:t>
          </a:r>
        </a:p>
      </dsp:txBody>
      <dsp:txXfrm>
        <a:off x="4512318" y="2324350"/>
        <a:ext cx="1862748" cy="931374"/>
      </dsp:txXfrm>
    </dsp:sp>
    <dsp:sp modelId="{5B334981-DD6B-430F-9188-DD767F6073FB}">
      <dsp:nvSpPr>
        <dsp:cNvPr id="0" name=""/>
        <dsp:cNvSpPr/>
      </dsp:nvSpPr>
      <dsp:spPr>
        <a:xfrm>
          <a:off x="6766244" y="2324350"/>
          <a:ext cx="1862748" cy="931374"/>
        </a:xfrm>
        <a:prstGeom prst="rect">
          <a:avLst/>
        </a:prstGeom>
        <a:solidFill>
          <a:srgbClr val="FFFF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solidFill>
                <a:schemeClr val="tx1">
                  <a:lumMod val="75000"/>
                  <a:lumOff val="25000"/>
                </a:schemeClr>
              </a:solidFill>
            </a:rPr>
            <a:t>Office</a:t>
          </a:r>
        </a:p>
      </dsp:txBody>
      <dsp:txXfrm>
        <a:off x="6766244" y="2324350"/>
        <a:ext cx="1862748" cy="9313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B3AB8-D856-431B-B016-29E6610E04B6}">
      <dsp:nvSpPr>
        <dsp:cNvPr id="0" name=""/>
        <dsp:cNvSpPr/>
      </dsp:nvSpPr>
      <dsp:spPr>
        <a:xfrm>
          <a:off x="4316729" y="1933173"/>
          <a:ext cx="3380889" cy="391177"/>
        </a:xfrm>
        <a:custGeom>
          <a:avLst/>
          <a:gdLst/>
          <a:ahLst/>
          <a:cxnLst/>
          <a:rect l="0" t="0" r="0" b="0"/>
          <a:pathLst>
            <a:path>
              <a:moveTo>
                <a:pt x="0" y="0"/>
              </a:moveTo>
              <a:lnTo>
                <a:pt x="0" y="195588"/>
              </a:lnTo>
              <a:lnTo>
                <a:pt x="3380889" y="195588"/>
              </a:lnTo>
              <a:lnTo>
                <a:pt x="3380889" y="39117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96EDEF-8400-4B20-8A43-E060DC2BCAC3}">
      <dsp:nvSpPr>
        <dsp:cNvPr id="0" name=""/>
        <dsp:cNvSpPr/>
      </dsp:nvSpPr>
      <dsp:spPr>
        <a:xfrm>
          <a:off x="4316729" y="1933173"/>
          <a:ext cx="1126963" cy="391177"/>
        </a:xfrm>
        <a:custGeom>
          <a:avLst/>
          <a:gdLst/>
          <a:ahLst/>
          <a:cxnLst/>
          <a:rect l="0" t="0" r="0" b="0"/>
          <a:pathLst>
            <a:path>
              <a:moveTo>
                <a:pt x="0" y="0"/>
              </a:moveTo>
              <a:lnTo>
                <a:pt x="0" y="195588"/>
              </a:lnTo>
              <a:lnTo>
                <a:pt x="1126963" y="195588"/>
              </a:lnTo>
              <a:lnTo>
                <a:pt x="1126963" y="39117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D2CF93-5650-43CF-863F-D938D01CE5A3}">
      <dsp:nvSpPr>
        <dsp:cNvPr id="0" name=""/>
        <dsp:cNvSpPr/>
      </dsp:nvSpPr>
      <dsp:spPr>
        <a:xfrm>
          <a:off x="3189766" y="1933173"/>
          <a:ext cx="1126963" cy="391177"/>
        </a:xfrm>
        <a:custGeom>
          <a:avLst/>
          <a:gdLst/>
          <a:ahLst/>
          <a:cxnLst/>
          <a:rect l="0" t="0" r="0" b="0"/>
          <a:pathLst>
            <a:path>
              <a:moveTo>
                <a:pt x="1126963" y="0"/>
              </a:moveTo>
              <a:lnTo>
                <a:pt x="1126963" y="195588"/>
              </a:lnTo>
              <a:lnTo>
                <a:pt x="0" y="195588"/>
              </a:lnTo>
              <a:lnTo>
                <a:pt x="0" y="39117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D83541-0570-49FA-9748-3916F8528FA6}">
      <dsp:nvSpPr>
        <dsp:cNvPr id="0" name=""/>
        <dsp:cNvSpPr/>
      </dsp:nvSpPr>
      <dsp:spPr>
        <a:xfrm>
          <a:off x="935840" y="1933173"/>
          <a:ext cx="3380889" cy="391177"/>
        </a:xfrm>
        <a:custGeom>
          <a:avLst/>
          <a:gdLst/>
          <a:ahLst/>
          <a:cxnLst/>
          <a:rect l="0" t="0" r="0" b="0"/>
          <a:pathLst>
            <a:path>
              <a:moveTo>
                <a:pt x="3380889" y="0"/>
              </a:moveTo>
              <a:lnTo>
                <a:pt x="3380889" y="195588"/>
              </a:lnTo>
              <a:lnTo>
                <a:pt x="0" y="195588"/>
              </a:lnTo>
              <a:lnTo>
                <a:pt x="0" y="39117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504CC8-4C8A-4334-B9FE-88048512A325}">
      <dsp:nvSpPr>
        <dsp:cNvPr id="0" name=""/>
        <dsp:cNvSpPr/>
      </dsp:nvSpPr>
      <dsp:spPr>
        <a:xfrm>
          <a:off x="3385355" y="1001798"/>
          <a:ext cx="1862748" cy="931374"/>
        </a:xfrm>
        <a:prstGeom prst="rect">
          <a:avLst/>
        </a:prstGeom>
        <a:solidFill>
          <a:schemeClr val="accent5">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en-US" sz="4000" kern="1200" dirty="0"/>
            <a:t>Frank</a:t>
          </a:r>
        </a:p>
      </dsp:txBody>
      <dsp:txXfrm>
        <a:off x="3385355" y="1001798"/>
        <a:ext cx="1862748" cy="931374"/>
      </dsp:txXfrm>
    </dsp:sp>
    <dsp:sp modelId="{2DAB8F76-E590-476C-8A8B-05F6F3CF7252}">
      <dsp:nvSpPr>
        <dsp:cNvPr id="0" name=""/>
        <dsp:cNvSpPr/>
      </dsp:nvSpPr>
      <dsp:spPr>
        <a:xfrm>
          <a:off x="4465" y="2324350"/>
          <a:ext cx="1862748" cy="931374"/>
        </a:xfrm>
        <a:prstGeom prst="rect">
          <a:avLst/>
        </a:prstGeom>
        <a:solidFill>
          <a:srgbClr val="FFFF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US" sz="2400" kern="1200" dirty="0">
            <a:solidFill>
              <a:schemeClr val="tx1">
                <a:lumMod val="75000"/>
                <a:lumOff val="25000"/>
              </a:schemeClr>
            </a:solidFill>
          </a:endParaRPr>
        </a:p>
        <a:p>
          <a:pPr marL="0" marR="0" lvl="0" indent="0" algn="ctr" defTabSz="914400" eaLnBrk="1" fontAlgn="auto" latinLnBrk="0" hangingPunct="1">
            <a:lnSpc>
              <a:spcPct val="100000"/>
            </a:lnSpc>
            <a:spcBef>
              <a:spcPct val="0"/>
            </a:spcBef>
            <a:spcAft>
              <a:spcPts val="0"/>
            </a:spcAft>
            <a:buClrTx/>
            <a:buSzTx/>
            <a:buFontTx/>
            <a:buNone/>
            <a:tabLst/>
            <a:defRPr/>
          </a:pPr>
          <a:r>
            <a:rPr lang="en-US" sz="2400" kern="1200" dirty="0">
              <a:solidFill>
                <a:schemeClr val="tx1">
                  <a:lumMod val="75000"/>
                  <a:lumOff val="25000"/>
                </a:schemeClr>
              </a:solidFill>
            </a:rPr>
            <a:t>Marketing </a:t>
          </a:r>
        </a:p>
        <a:p>
          <a:pPr marL="0" marR="0" lvl="0" indent="0" algn="ctr" defTabSz="914400" eaLnBrk="1" fontAlgn="auto" latinLnBrk="0" hangingPunct="1">
            <a:lnSpc>
              <a:spcPct val="100000"/>
            </a:lnSpc>
            <a:spcBef>
              <a:spcPct val="0"/>
            </a:spcBef>
            <a:spcAft>
              <a:spcPts val="0"/>
            </a:spcAft>
            <a:buClrTx/>
            <a:buSzTx/>
            <a:buFontTx/>
            <a:buNone/>
            <a:tabLst/>
            <a:defRPr/>
          </a:pPr>
          <a:endParaRPr lang="en-US" sz="2400" kern="1200" dirty="0">
            <a:solidFill>
              <a:schemeClr val="tx1">
                <a:lumMod val="75000"/>
                <a:lumOff val="25000"/>
              </a:schemeClr>
            </a:solidFill>
          </a:endParaRPr>
        </a:p>
      </dsp:txBody>
      <dsp:txXfrm>
        <a:off x="4465" y="2324350"/>
        <a:ext cx="1862748" cy="931374"/>
      </dsp:txXfrm>
    </dsp:sp>
    <dsp:sp modelId="{7A42D500-EA00-4AD9-A45C-1AC1AFEC9E22}">
      <dsp:nvSpPr>
        <dsp:cNvPr id="0" name=""/>
        <dsp:cNvSpPr/>
      </dsp:nvSpPr>
      <dsp:spPr>
        <a:xfrm>
          <a:off x="2258391" y="2324350"/>
          <a:ext cx="1862748" cy="931374"/>
        </a:xfrm>
        <a:prstGeom prst="rect">
          <a:avLst/>
        </a:prstGeom>
        <a:solidFill>
          <a:srgbClr val="FFFF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solidFill>
                <a:schemeClr val="tx1">
                  <a:lumMod val="75000"/>
                  <a:lumOff val="25000"/>
                </a:schemeClr>
              </a:solidFill>
            </a:rPr>
            <a:t>Sales </a:t>
          </a:r>
        </a:p>
      </dsp:txBody>
      <dsp:txXfrm>
        <a:off x="2258391" y="2324350"/>
        <a:ext cx="1862748" cy="931374"/>
      </dsp:txXfrm>
    </dsp:sp>
    <dsp:sp modelId="{61D20B36-CC9F-4122-8E74-38D4318323E2}">
      <dsp:nvSpPr>
        <dsp:cNvPr id="0" name=""/>
        <dsp:cNvSpPr/>
      </dsp:nvSpPr>
      <dsp:spPr>
        <a:xfrm>
          <a:off x="4512318" y="2324350"/>
          <a:ext cx="1862748" cy="931374"/>
        </a:xfrm>
        <a:prstGeom prst="rect">
          <a:avLst/>
        </a:prstGeom>
        <a:solidFill>
          <a:srgbClr val="FFFF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solidFill>
                <a:schemeClr val="tx1">
                  <a:lumMod val="75000"/>
                  <a:lumOff val="25000"/>
                </a:schemeClr>
              </a:solidFill>
            </a:rPr>
            <a:t>Operations </a:t>
          </a:r>
        </a:p>
      </dsp:txBody>
      <dsp:txXfrm>
        <a:off x="4512318" y="2324350"/>
        <a:ext cx="1862748" cy="931374"/>
      </dsp:txXfrm>
    </dsp:sp>
    <dsp:sp modelId="{5B334981-DD6B-430F-9188-DD767F6073FB}">
      <dsp:nvSpPr>
        <dsp:cNvPr id="0" name=""/>
        <dsp:cNvSpPr/>
      </dsp:nvSpPr>
      <dsp:spPr>
        <a:xfrm>
          <a:off x="6766244" y="2324350"/>
          <a:ext cx="1862748" cy="931374"/>
        </a:xfrm>
        <a:prstGeom prst="rect">
          <a:avLst/>
        </a:prstGeom>
        <a:solidFill>
          <a:srgbClr val="FFFF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solidFill>
                <a:schemeClr val="tx1">
                  <a:lumMod val="75000"/>
                  <a:lumOff val="25000"/>
                </a:schemeClr>
              </a:solidFill>
            </a:rPr>
            <a:t>Office</a:t>
          </a:r>
        </a:p>
      </dsp:txBody>
      <dsp:txXfrm>
        <a:off x="6766244" y="2324350"/>
        <a:ext cx="1862748" cy="9313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B3AB8-D856-431B-B016-29E6610E04B6}">
      <dsp:nvSpPr>
        <dsp:cNvPr id="0" name=""/>
        <dsp:cNvSpPr/>
      </dsp:nvSpPr>
      <dsp:spPr>
        <a:xfrm>
          <a:off x="4316729" y="1933173"/>
          <a:ext cx="3380889" cy="391177"/>
        </a:xfrm>
        <a:custGeom>
          <a:avLst/>
          <a:gdLst/>
          <a:ahLst/>
          <a:cxnLst/>
          <a:rect l="0" t="0" r="0" b="0"/>
          <a:pathLst>
            <a:path>
              <a:moveTo>
                <a:pt x="0" y="0"/>
              </a:moveTo>
              <a:lnTo>
                <a:pt x="0" y="195588"/>
              </a:lnTo>
              <a:lnTo>
                <a:pt x="3380889" y="195588"/>
              </a:lnTo>
              <a:lnTo>
                <a:pt x="3380889" y="39117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96EDEF-8400-4B20-8A43-E060DC2BCAC3}">
      <dsp:nvSpPr>
        <dsp:cNvPr id="0" name=""/>
        <dsp:cNvSpPr/>
      </dsp:nvSpPr>
      <dsp:spPr>
        <a:xfrm>
          <a:off x="4316729" y="1933173"/>
          <a:ext cx="1126963" cy="391177"/>
        </a:xfrm>
        <a:custGeom>
          <a:avLst/>
          <a:gdLst/>
          <a:ahLst/>
          <a:cxnLst/>
          <a:rect l="0" t="0" r="0" b="0"/>
          <a:pathLst>
            <a:path>
              <a:moveTo>
                <a:pt x="0" y="0"/>
              </a:moveTo>
              <a:lnTo>
                <a:pt x="0" y="195588"/>
              </a:lnTo>
              <a:lnTo>
                <a:pt x="1126963" y="195588"/>
              </a:lnTo>
              <a:lnTo>
                <a:pt x="1126963" y="39117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D2CF93-5650-43CF-863F-D938D01CE5A3}">
      <dsp:nvSpPr>
        <dsp:cNvPr id="0" name=""/>
        <dsp:cNvSpPr/>
      </dsp:nvSpPr>
      <dsp:spPr>
        <a:xfrm>
          <a:off x="3189766" y="1933173"/>
          <a:ext cx="1126963" cy="391177"/>
        </a:xfrm>
        <a:custGeom>
          <a:avLst/>
          <a:gdLst/>
          <a:ahLst/>
          <a:cxnLst/>
          <a:rect l="0" t="0" r="0" b="0"/>
          <a:pathLst>
            <a:path>
              <a:moveTo>
                <a:pt x="1126963" y="0"/>
              </a:moveTo>
              <a:lnTo>
                <a:pt x="1126963" y="195588"/>
              </a:lnTo>
              <a:lnTo>
                <a:pt x="0" y="195588"/>
              </a:lnTo>
              <a:lnTo>
                <a:pt x="0" y="39117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D83541-0570-49FA-9748-3916F8528FA6}">
      <dsp:nvSpPr>
        <dsp:cNvPr id="0" name=""/>
        <dsp:cNvSpPr/>
      </dsp:nvSpPr>
      <dsp:spPr>
        <a:xfrm>
          <a:off x="935840" y="1933173"/>
          <a:ext cx="3380889" cy="391177"/>
        </a:xfrm>
        <a:custGeom>
          <a:avLst/>
          <a:gdLst/>
          <a:ahLst/>
          <a:cxnLst/>
          <a:rect l="0" t="0" r="0" b="0"/>
          <a:pathLst>
            <a:path>
              <a:moveTo>
                <a:pt x="3380889" y="0"/>
              </a:moveTo>
              <a:lnTo>
                <a:pt x="3380889" y="195588"/>
              </a:lnTo>
              <a:lnTo>
                <a:pt x="0" y="195588"/>
              </a:lnTo>
              <a:lnTo>
                <a:pt x="0" y="39117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504CC8-4C8A-4334-B9FE-88048512A325}">
      <dsp:nvSpPr>
        <dsp:cNvPr id="0" name=""/>
        <dsp:cNvSpPr/>
      </dsp:nvSpPr>
      <dsp:spPr>
        <a:xfrm>
          <a:off x="3385355" y="1001798"/>
          <a:ext cx="1862748" cy="931374"/>
        </a:xfrm>
        <a:prstGeom prst="rect">
          <a:avLst/>
        </a:prstGeom>
        <a:solidFill>
          <a:schemeClr val="accent5">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a:t>Frank</a:t>
          </a:r>
        </a:p>
      </dsp:txBody>
      <dsp:txXfrm>
        <a:off x="3385355" y="1001798"/>
        <a:ext cx="1862748" cy="931374"/>
      </dsp:txXfrm>
    </dsp:sp>
    <dsp:sp modelId="{2DAB8F76-E590-476C-8A8B-05F6F3CF7252}">
      <dsp:nvSpPr>
        <dsp:cNvPr id="0" name=""/>
        <dsp:cNvSpPr/>
      </dsp:nvSpPr>
      <dsp:spPr>
        <a:xfrm>
          <a:off x="4465" y="2324350"/>
          <a:ext cx="1862748" cy="931374"/>
        </a:xfrm>
        <a:prstGeom prst="rect">
          <a:avLst/>
        </a:prstGeom>
        <a:solidFill>
          <a:srgbClr val="FFFF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US" sz="2400" kern="1200" dirty="0">
            <a:solidFill>
              <a:schemeClr val="tx1">
                <a:lumMod val="75000"/>
                <a:lumOff val="25000"/>
              </a:schemeClr>
            </a:solidFill>
          </a:endParaRPr>
        </a:p>
        <a:p>
          <a:pPr marL="0" marR="0" lvl="0" indent="0" algn="ctr" defTabSz="914400" eaLnBrk="1" fontAlgn="auto" latinLnBrk="0" hangingPunct="1">
            <a:lnSpc>
              <a:spcPct val="100000"/>
            </a:lnSpc>
            <a:spcBef>
              <a:spcPct val="0"/>
            </a:spcBef>
            <a:spcAft>
              <a:spcPts val="0"/>
            </a:spcAft>
            <a:buClrTx/>
            <a:buSzTx/>
            <a:buFontTx/>
            <a:buNone/>
            <a:tabLst/>
            <a:defRPr/>
          </a:pPr>
          <a:r>
            <a:rPr lang="en-US" sz="2400" kern="1200" dirty="0">
              <a:solidFill>
                <a:schemeClr val="tx1">
                  <a:lumMod val="75000"/>
                  <a:lumOff val="25000"/>
                </a:schemeClr>
              </a:solidFill>
            </a:rPr>
            <a:t>Marketing </a:t>
          </a:r>
        </a:p>
        <a:p>
          <a:pPr marL="0" marR="0" lvl="0" indent="0" algn="ctr" defTabSz="914400" eaLnBrk="1" fontAlgn="auto" latinLnBrk="0" hangingPunct="1">
            <a:lnSpc>
              <a:spcPct val="100000"/>
            </a:lnSpc>
            <a:spcBef>
              <a:spcPct val="0"/>
            </a:spcBef>
            <a:spcAft>
              <a:spcPts val="0"/>
            </a:spcAft>
            <a:buClrTx/>
            <a:buSzTx/>
            <a:buFontTx/>
            <a:buNone/>
            <a:tabLst/>
            <a:defRPr/>
          </a:pPr>
          <a:endParaRPr lang="en-US" sz="2400" kern="1200" dirty="0">
            <a:solidFill>
              <a:schemeClr val="tx1">
                <a:lumMod val="75000"/>
                <a:lumOff val="25000"/>
              </a:schemeClr>
            </a:solidFill>
          </a:endParaRPr>
        </a:p>
      </dsp:txBody>
      <dsp:txXfrm>
        <a:off x="4465" y="2324350"/>
        <a:ext cx="1862748" cy="931374"/>
      </dsp:txXfrm>
    </dsp:sp>
    <dsp:sp modelId="{7A42D500-EA00-4AD9-A45C-1AC1AFEC9E22}">
      <dsp:nvSpPr>
        <dsp:cNvPr id="0" name=""/>
        <dsp:cNvSpPr/>
      </dsp:nvSpPr>
      <dsp:spPr>
        <a:xfrm>
          <a:off x="2258391" y="2324350"/>
          <a:ext cx="1862748" cy="931374"/>
        </a:xfrm>
        <a:prstGeom prst="rect">
          <a:avLst/>
        </a:prstGeom>
        <a:solidFill>
          <a:srgbClr val="FFFF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solidFill>
                <a:schemeClr val="tx1">
                  <a:lumMod val="75000"/>
                  <a:lumOff val="25000"/>
                </a:schemeClr>
              </a:solidFill>
            </a:rPr>
            <a:t>Sales </a:t>
          </a:r>
        </a:p>
      </dsp:txBody>
      <dsp:txXfrm>
        <a:off x="2258391" y="2324350"/>
        <a:ext cx="1862748" cy="931374"/>
      </dsp:txXfrm>
    </dsp:sp>
    <dsp:sp modelId="{61D20B36-CC9F-4122-8E74-38D4318323E2}">
      <dsp:nvSpPr>
        <dsp:cNvPr id="0" name=""/>
        <dsp:cNvSpPr/>
      </dsp:nvSpPr>
      <dsp:spPr>
        <a:xfrm>
          <a:off x="4512318" y="2324350"/>
          <a:ext cx="1862748" cy="931374"/>
        </a:xfrm>
        <a:prstGeom prst="rect">
          <a:avLst/>
        </a:prstGeom>
        <a:solidFill>
          <a:srgbClr val="FFFF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solidFill>
                <a:schemeClr val="tx1">
                  <a:lumMod val="75000"/>
                  <a:lumOff val="25000"/>
                </a:schemeClr>
              </a:solidFill>
            </a:rPr>
            <a:t>Operations </a:t>
          </a:r>
        </a:p>
      </dsp:txBody>
      <dsp:txXfrm>
        <a:off x="4512318" y="2324350"/>
        <a:ext cx="1862748" cy="931374"/>
      </dsp:txXfrm>
    </dsp:sp>
    <dsp:sp modelId="{5B334981-DD6B-430F-9188-DD767F6073FB}">
      <dsp:nvSpPr>
        <dsp:cNvPr id="0" name=""/>
        <dsp:cNvSpPr/>
      </dsp:nvSpPr>
      <dsp:spPr>
        <a:xfrm>
          <a:off x="6766244" y="2324350"/>
          <a:ext cx="1862748" cy="931374"/>
        </a:xfrm>
        <a:prstGeom prst="rect">
          <a:avLst/>
        </a:prstGeom>
        <a:solidFill>
          <a:srgbClr val="FFFF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solidFill>
                <a:schemeClr val="tx1">
                  <a:lumMod val="75000"/>
                  <a:lumOff val="25000"/>
                </a:schemeClr>
              </a:solidFill>
            </a:rPr>
            <a:t>Office</a:t>
          </a:r>
        </a:p>
      </dsp:txBody>
      <dsp:txXfrm>
        <a:off x="6766244" y="2324350"/>
        <a:ext cx="1862748" cy="9313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B3AB8-D856-431B-B016-29E6610E04B6}">
      <dsp:nvSpPr>
        <dsp:cNvPr id="0" name=""/>
        <dsp:cNvSpPr/>
      </dsp:nvSpPr>
      <dsp:spPr>
        <a:xfrm>
          <a:off x="4316729" y="1933173"/>
          <a:ext cx="3380889" cy="391177"/>
        </a:xfrm>
        <a:custGeom>
          <a:avLst/>
          <a:gdLst/>
          <a:ahLst/>
          <a:cxnLst/>
          <a:rect l="0" t="0" r="0" b="0"/>
          <a:pathLst>
            <a:path>
              <a:moveTo>
                <a:pt x="0" y="0"/>
              </a:moveTo>
              <a:lnTo>
                <a:pt x="0" y="195588"/>
              </a:lnTo>
              <a:lnTo>
                <a:pt x="3380889" y="195588"/>
              </a:lnTo>
              <a:lnTo>
                <a:pt x="3380889" y="39117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96EDEF-8400-4B20-8A43-E060DC2BCAC3}">
      <dsp:nvSpPr>
        <dsp:cNvPr id="0" name=""/>
        <dsp:cNvSpPr/>
      </dsp:nvSpPr>
      <dsp:spPr>
        <a:xfrm>
          <a:off x="4316729" y="1933173"/>
          <a:ext cx="1126963" cy="391177"/>
        </a:xfrm>
        <a:custGeom>
          <a:avLst/>
          <a:gdLst/>
          <a:ahLst/>
          <a:cxnLst/>
          <a:rect l="0" t="0" r="0" b="0"/>
          <a:pathLst>
            <a:path>
              <a:moveTo>
                <a:pt x="0" y="0"/>
              </a:moveTo>
              <a:lnTo>
                <a:pt x="0" y="195588"/>
              </a:lnTo>
              <a:lnTo>
                <a:pt x="1126963" y="195588"/>
              </a:lnTo>
              <a:lnTo>
                <a:pt x="1126963" y="39117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D2CF93-5650-43CF-863F-D938D01CE5A3}">
      <dsp:nvSpPr>
        <dsp:cNvPr id="0" name=""/>
        <dsp:cNvSpPr/>
      </dsp:nvSpPr>
      <dsp:spPr>
        <a:xfrm>
          <a:off x="3189766" y="1933173"/>
          <a:ext cx="1126963" cy="391177"/>
        </a:xfrm>
        <a:custGeom>
          <a:avLst/>
          <a:gdLst/>
          <a:ahLst/>
          <a:cxnLst/>
          <a:rect l="0" t="0" r="0" b="0"/>
          <a:pathLst>
            <a:path>
              <a:moveTo>
                <a:pt x="1126963" y="0"/>
              </a:moveTo>
              <a:lnTo>
                <a:pt x="1126963" y="195588"/>
              </a:lnTo>
              <a:lnTo>
                <a:pt x="0" y="195588"/>
              </a:lnTo>
              <a:lnTo>
                <a:pt x="0" y="39117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D83541-0570-49FA-9748-3916F8528FA6}">
      <dsp:nvSpPr>
        <dsp:cNvPr id="0" name=""/>
        <dsp:cNvSpPr/>
      </dsp:nvSpPr>
      <dsp:spPr>
        <a:xfrm>
          <a:off x="935840" y="1933173"/>
          <a:ext cx="3380889" cy="391177"/>
        </a:xfrm>
        <a:custGeom>
          <a:avLst/>
          <a:gdLst/>
          <a:ahLst/>
          <a:cxnLst/>
          <a:rect l="0" t="0" r="0" b="0"/>
          <a:pathLst>
            <a:path>
              <a:moveTo>
                <a:pt x="3380889" y="0"/>
              </a:moveTo>
              <a:lnTo>
                <a:pt x="3380889" y="195588"/>
              </a:lnTo>
              <a:lnTo>
                <a:pt x="0" y="195588"/>
              </a:lnTo>
              <a:lnTo>
                <a:pt x="0" y="39117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504CC8-4C8A-4334-B9FE-88048512A325}">
      <dsp:nvSpPr>
        <dsp:cNvPr id="0" name=""/>
        <dsp:cNvSpPr/>
      </dsp:nvSpPr>
      <dsp:spPr>
        <a:xfrm>
          <a:off x="3385355" y="1001798"/>
          <a:ext cx="1862748" cy="931374"/>
        </a:xfrm>
        <a:prstGeom prst="rect">
          <a:avLst/>
        </a:prstGeom>
        <a:solidFill>
          <a:schemeClr val="accent5">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a:t>Frank</a:t>
          </a:r>
        </a:p>
      </dsp:txBody>
      <dsp:txXfrm>
        <a:off x="3385355" y="1001798"/>
        <a:ext cx="1862748" cy="931374"/>
      </dsp:txXfrm>
    </dsp:sp>
    <dsp:sp modelId="{2DAB8F76-E590-476C-8A8B-05F6F3CF7252}">
      <dsp:nvSpPr>
        <dsp:cNvPr id="0" name=""/>
        <dsp:cNvSpPr/>
      </dsp:nvSpPr>
      <dsp:spPr>
        <a:xfrm>
          <a:off x="4465" y="2324350"/>
          <a:ext cx="1862748" cy="931374"/>
        </a:xfrm>
        <a:prstGeom prst="rect">
          <a:avLst/>
        </a:prstGeom>
        <a:solidFill>
          <a:srgbClr val="FFFF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US" sz="2400" kern="1200" dirty="0">
            <a:solidFill>
              <a:schemeClr val="tx1">
                <a:lumMod val="75000"/>
                <a:lumOff val="25000"/>
              </a:schemeClr>
            </a:solidFill>
          </a:endParaRPr>
        </a:p>
        <a:p>
          <a:pPr marL="0" marR="0" lvl="0" indent="0" algn="ctr" defTabSz="914400" eaLnBrk="1" fontAlgn="auto" latinLnBrk="0" hangingPunct="1">
            <a:lnSpc>
              <a:spcPct val="100000"/>
            </a:lnSpc>
            <a:spcBef>
              <a:spcPct val="0"/>
            </a:spcBef>
            <a:spcAft>
              <a:spcPts val="0"/>
            </a:spcAft>
            <a:buClrTx/>
            <a:buSzTx/>
            <a:buFontTx/>
            <a:buNone/>
            <a:tabLst/>
            <a:defRPr/>
          </a:pPr>
          <a:r>
            <a:rPr lang="en-US" sz="2400" kern="1200" dirty="0">
              <a:solidFill>
                <a:schemeClr val="tx1">
                  <a:lumMod val="75000"/>
                  <a:lumOff val="25000"/>
                </a:schemeClr>
              </a:solidFill>
            </a:rPr>
            <a:t>Marketing </a:t>
          </a:r>
        </a:p>
        <a:p>
          <a:pPr marL="0" marR="0" lvl="0" indent="0" algn="ctr" defTabSz="914400" eaLnBrk="1" fontAlgn="auto" latinLnBrk="0" hangingPunct="1">
            <a:lnSpc>
              <a:spcPct val="100000"/>
            </a:lnSpc>
            <a:spcBef>
              <a:spcPct val="0"/>
            </a:spcBef>
            <a:spcAft>
              <a:spcPts val="0"/>
            </a:spcAft>
            <a:buClrTx/>
            <a:buSzTx/>
            <a:buFontTx/>
            <a:buNone/>
            <a:tabLst/>
            <a:defRPr/>
          </a:pPr>
          <a:endParaRPr lang="en-US" sz="2400" kern="1200" dirty="0">
            <a:solidFill>
              <a:schemeClr val="tx1">
                <a:lumMod val="75000"/>
                <a:lumOff val="25000"/>
              </a:schemeClr>
            </a:solidFill>
          </a:endParaRPr>
        </a:p>
      </dsp:txBody>
      <dsp:txXfrm>
        <a:off x="4465" y="2324350"/>
        <a:ext cx="1862748" cy="931374"/>
      </dsp:txXfrm>
    </dsp:sp>
    <dsp:sp modelId="{7A42D500-EA00-4AD9-A45C-1AC1AFEC9E22}">
      <dsp:nvSpPr>
        <dsp:cNvPr id="0" name=""/>
        <dsp:cNvSpPr/>
      </dsp:nvSpPr>
      <dsp:spPr>
        <a:xfrm>
          <a:off x="2258391" y="2324350"/>
          <a:ext cx="1862748" cy="931374"/>
        </a:xfrm>
        <a:prstGeom prst="rect">
          <a:avLst/>
        </a:prstGeom>
        <a:solidFill>
          <a:srgbClr val="FFFF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solidFill>
                <a:schemeClr val="tx1">
                  <a:lumMod val="75000"/>
                  <a:lumOff val="25000"/>
                </a:schemeClr>
              </a:solidFill>
            </a:rPr>
            <a:t>Sales </a:t>
          </a:r>
        </a:p>
      </dsp:txBody>
      <dsp:txXfrm>
        <a:off x="2258391" y="2324350"/>
        <a:ext cx="1862748" cy="931374"/>
      </dsp:txXfrm>
    </dsp:sp>
    <dsp:sp modelId="{61D20B36-CC9F-4122-8E74-38D4318323E2}">
      <dsp:nvSpPr>
        <dsp:cNvPr id="0" name=""/>
        <dsp:cNvSpPr/>
      </dsp:nvSpPr>
      <dsp:spPr>
        <a:xfrm>
          <a:off x="4512318" y="2324350"/>
          <a:ext cx="1862748" cy="931374"/>
        </a:xfrm>
        <a:prstGeom prst="rect">
          <a:avLst/>
        </a:prstGeom>
        <a:solidFill>
          <a:srgbClr val="FFFF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solidFill>
                <a:schemeClr val="tx1">
                  <a:lumMod val="75000"/>
                  <a:lumOff val="25000"/>
                </a:schemeClr>
              </a:solidFill>
            </a:rPr>
            <a:t>Operations </a:t>
          </a:r>
        </a:p>
      </dsp:txBody>
      <dsp:txXfrm>
        <a:off x="4512318" y="2324350"/>
        <a:ext cx="1862748" cy="931374"/>
      </dsp:txXfrm>
    </dsp:sp>
    <dsp:sp modelId="{5B334981-DD6B-430F-9188-DD767F6073FB}">
      <dsp:nvSpPr>
        <dsp:cNvPr id="0" name=""/>
        <dsp:cNvSpPr/>
      </dsp:nvSpPr>
      <dsp:spPr>
        <a:xfrm>
          <a:off x="6766244" y="2324350"/>
          <a:ext cx="1862748" cy="931374"/>
        </a:xfrm>
        <a:prstGeom prst="rect">
          <a:avLst/>
        </a:prstGeom>
        <a:solidFill>
          <a:srgbClr val="FFFF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solidFill>
                <a:schemeClr val="tx1">
                  <a:lumMod val="75000"/>
                  <a:lumOff val="25000"/>
                </a:schemeClr>
              </a:solidFill>
            </a:rPr>
            <a:t>Office</a:t>
          </a:r>
        </a:p>
      </dsp:txBody>
      <dsp:txXfrm>
        <a:off x="6766244" y="2324350"/>
        <a:ext cx="1862748" cy="9313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B3AB8-D856-431B-B016-29E6610E04B6}">
      <dsp:nvSpPr>
        <dsp:cNvPr id="0" name=""/>
        <dsp:cNvSpPr/>
      </dsp:nvSpPr>
      <dsp:spPr>
        <a:xfrm>
          <a:off x="4316729" y="1933173"/>
          <a:ext cx="3380889" cy="391177"/>
        </a:xfrm>
        <a:custGeom>
          <a:avLst/>
          <a:gdLst/>
          <a:ahLst/>
          <a:cxnLst/>
          <a:rect l="0" t="0" r="0" b="0"/>
          <a:pathLst>
            <a:path>
              <a:moveTo>
                <a:pt x="0" y="0"/>
              </a:moveTo>
              <a:lnTo>
                <a:pt x="0" y="195588"/>
              </a:lnTo>
              <a:lnTo>
                <a:pt x="3380889" y="195588"/>
              </a:lnTo>
              <a:lnTo>
                <a:pt x="3380889" y="39117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96EDEF-8400-4B20-8A43-E060DC2BCAC3}">
      <dsp:nvSpPr>
        <dsp:cNvPr id="0" name=""/>
        <dsp:cNvSpPr/>
      </dsp:nvSpPr>
      <dsp:spPr>
        <a:xfrm>
          <a:off x="4316729" y="1933173"/>
          <a:ext cx="1126963" cy="391177"/>
        </a:xfrm>
        <a:custGeom>
          <a:avLst/>
          <a:gdLst/>
          <a:ahLst/>
          <a:cxnLst/>
          <a:rect l="0" t="0" r="0" b="0"/>
          <a:pathLst>
            <a:path>
              <a:moveTo>
                <a:pt x="0" y="0"/>
              </a:moveTo>
              <a:lnTo>
                <a:pt x="0" y="195588"/>
              </a:lnTo>
              <a:lnTo>
                <a:pt x="1126963" y="195588"/>
              </a:lnTo>
              <a:lnTo>
                <a:pt x="1126963" y="39117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D2CF93-5650-43CF-863F-D938D01CE5A3}">
      <dsp:nvSpPr>
        <dsp:cNvPr id="0" name=""/>
        <dsp:cNvSpPr/>
      </dsp:nvSpPr>
      <dsp:spPr>
        <a:xfrm>
          <a:off x="3189766" y="1933173"/>
          <a:ext cx="1126963" cy="391177"/>
        </a:xfrm>
        <a:custGeom>
          <a:avLst/>
          <a:gdLst/>
          <a:ahLst/>
          <a:cxnLst/>
          <a:rect l="0" t="0" r="0" b="0"/>
          <a:pathLst>
            <a:path>
              <a:moveTo>
                <a:pt x="1126963" y="0"/>
              </a:moveTo>
              <a:lnTo>
                <a:pt x="1126963" y="195588"/>
              </a:lnTo>
              <a:lnTo>
                <a:pt x="0" y="195588"/>
              </a:lnTo>
              <a:lnTo>
                <a:pt x="0" y="39117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D83541-0570-49FA-9748-3916F8528FA6}">
      <dsp:nvSpPr>
        <dsp:cNvPr id="0" name=""/>
        <dsp:cNvSpPr/>
      </dsp:nvSpPr>
      <dsp:spPr>
        <a:xfrm>
          <a:off x="935840" y="1933173"/>
          <a:ext cx="3380889" cy="391177"/>
        </a:xfrm>
        <a:custGeom>
          <a:avLst/>
          <a:gdLst/>
          <a:ahLst/>
          <a:cxnLst/>
          <a:rect l="0" t="0" r="0" b="0"/>
          <a:pathLst>
            <a:path>
              <a:moveTo>
                <a:pt x="3380889" y="0"/>
              </a:moveTo>
              <a:lnTo>
                <a:pt x="3380889" y="195588"/>
              </a:lnTo>
              <a:lnTo>
                <a:pt x="0" y="195588"/>
              </a:lnTo>
              <a:lnTo>
                <a:pt x="0" y="39117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504CC8-4C8A-4334-B9FE-88048512A325}">
      <dsp:nvSpPr>
        <dsp:cNvPr id="0" name=""/>
        <dsp:cNvSpPr/>
      </dsp:nvSpPr>
      <dsp:spPr>
        <a:xfrm>
          <a:off x="3385355" y="1001798"/>
          <a:ext cx="1862748" cy="931374"/>
        </a:xfrm>
        <a:prstGeom prst="rect">
          <a:avLst/>
        </a:prstGeom>
        <a:solidFill>
          <a:schemeClr val="accent5">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en-US" sz="4000" kern="1200" dirty="0"/>
            <a:t>Frank</a:t>
          </a:r>
        </a:p>
      </dsp:txBody>
      <dsp:txXfrm>
        <a:off x="3385355" y="1001798"/>
        <a:ext cx="1862748" cy="931374"/>
      </dsp:txXfrm>
    </dsp:sp>
    <dsp:sp modelId="{2DAB8F76-E590-476C-8A8B-05F6F3CF7252}">
      <dsp:nvSpPr>
        <dsp:cNvPr id="0" name=""/>
        <dsp:cNvSpPr/>
      </dsp:nvSpPr>
      <dsp:spPr>
        <a:xfrm>
          <a:off x="4465" y="2324350"/>
          <a:ext cx="1862748" cy="931374"/>
        </a:xfrm>
        <a:prstGeom prst="rect">
          <a:avLst/>
        </a:prstGeom>
        <a:solidFill>
          <a:srgbClr val="FFFF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US" sz="2400" kern="1200" dirty="0">
            <a:solidFill>
              <a:schemeClr val="tx1">
                <a:lumMod val="75000"/>
                <a:lumOff val="25000"/>
              </a:schemeClr>
            </a:solidFill>
          </a:endParaRPr>
        </a:p>
        <a:p>
          <a:pPr marL="0" marR="0" lvl="0" indent="0" algn="ctr" defTabSz="914400" eaLnBrk="1" fontAlgn="auto" latinLnBrk="0" hangingPunct="1">
            <a:lnSpc>
              <a:spcPct val="100000"/>
            </a:lnSpc>
            <a:spcBef>
              <a:spcPct val="0"/>
            </a:spcBef>
            <a:spcAft>
              <a:spcPts val="0"/>
            </a:spcAft>
            <a:buClrTx/>
            <a:buSzTx/>
            <a:buFontTx/>
            <a:buNone/>
            <a:tabLst/>
            <a:defRPr/>
          </a:pPr>
          <a:r>
            <a:rPr lang="en-US" sz="2400" kern="1200" dirty="0">
              <a:solidFill>
                <a:schemeClr val="tx1">
                  <a:lumMod val="75000"/>
                  <a:lumOff val="25000"/>
                </a:schemeClr>
              </a:solidFill>
            </a:rPr>
            <a:t>Marketing </a:t>
          </a:r>
        </a:p>
        <a:p>
          <a:pPr marL="0" marR="0" lvl="0" indent="0" algn="ctr" defTabSz="914400" eaLnBrk="1" fontAlgn="auto" latinLnBrk="0" hangingPunct="1">
            <a:lnSpc>
              <a:spcPct val="100000"/>
            </a:lnSpc>
            <a:spcBef>
              <a:spcPct val="0"/>
            </a:spcBef>
            <a:spcAft>
              <a:spcPts val="0"/>
            </a:spcAft>
            <a:buClrTx/>
            <a:buSzTx/>
            <a:buFontTx/>
            <a:buNone/>
            <a:tabLst/>
            <a:defRPr/>
          </a:pPr>
          <a:endParaRPr lang="en-US" sz="2400" kern="1200" dirty="0">
            <a:solidFill>
              <a:schemeClr val="tx1">
                <a:lumMod val="75000"/>
                <a:lumOff val="25000"/>
              </a:schemeClr>
            </a:solidFill>
          </a:endParaRPr>
        </a:p>
      </dsp:txBody>
      <dsp:txXfrm>
        <a:off x="4465" y="2324350"/>
        <a:ext cx="1862748" cy="931374"/>
      </dsp:txXfrm>
    </dsp:sp>
    <dsp:sp modelId="{7A42D500-EA00-4AD9-A45C-1AC1AFEC9E22}">
      <dsp:nvSpPr>
        <dsp:cNvPr id="0" name=""/>
        <dsp:cNvSpPr/>
      </dsp:nvSpPr>
      <dsp:spPr>
        <a:xfrm>
          <a:off x="2258391" y="2324350"/>
          <a:ext cx="1862748" cy="931374"/>
        </a:xfrm>
        <a:prstGeom prst="rect">
          <a:avLst/>
        </a:prstGeom>
        <a:solidFill>
          <a:srgbClr val="FFFF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solidFill>
                <a:schemeClr val="tx1">
                  <a:lumMod val="75000"/>
                  <a:lumOff val="25000"/>
                </a:schemeClr>
              </a:solidFill>
            </a:rPr>
            <a:t>Sales </a:t>
          </a:r>
        </a:p>
      </dsp:txBody>
      <dsp:txXfrm>
        <a:off x="2258391" y="2324350"/>
        <a:ext cx="1862748" cy="931374"/>
      </dsp:txXfrm>
    </dsp:sp>
    <dsp:sp modelId="{61D20B36-CC9F-4122-8E74-38D4318323E2}">
      <dsp:nvSpPr>
        <dsp:cNvPr id="0" name=""/>
        <dsp:cNvSpPr/>
      </dsp:nvSpPr>
      <dsp:spPr>
        <a:xfrm>
          <a:off x="4512318" y="2324350"/>
          <a:ext cx="1862748" cy="931374"/>
        </a:xfrm>
        <a:prstGeom prst="rect">
          <a:avLst/>
        </a:prstGeom>
        <a:solidFill>
          <a:srgbClr val="FFFF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solidFill>
                <a:schemeClr val="tx1">
                  <a:lumMod val="75000"/>
                  <a:lumOff val="25000"/>
                </a:schemeClr>
              </a:solidFill>
            </a:rPr>
            <a:t>Operations </a:t>
          </a:r>
        </a:p>
      </dsp:txBody>
      <dsp:txXfrm>
        <a:off x="4512318" y="2324350"/>
        <a:ext cx="1862748" cy="931374"/>
      </dsp:txXfrm>
    </dsp:sp>
    <dsp:sp modelId="{5B334981-DD6B-430F-9188-DD767F6073FB}">
      <dsp:nvSpPr>
        <dsp:cNvPr id="0" name=""/>
        <dsp:cNvSpPr/>
      </dsp:nvSpPr>
      <dsp:spPr>
        <a:xfrm>
          <a:off x="6766244" y="2324350"/>
          <a:ext cx="1862748" cy="931374"/>
        </a:xfrm>
        <a:prstGeom prst="rect">
          <a:avLst/>
        </a:prstGeom>
        <a:solidFill>
          <a:srgbClr val="FFFF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solidFill>
                <a:schemeClr val="tx1">
                  <a:lumMod val="75000"/>
                  <a:lumOff val="25000"/>
                </a:schemeClr>
              </a:solidFill>
            </a:rPr>
            <a:t>Office</a:t>
          </a:r>
        </a:p>
      </dsp:txBody>
      <dsp:txXfrm>
        <a:off x="6766244" y="2324350"/>
        <a:ext cx="1862748" cy="93137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B3AB8-D856-431B-B016-29E6610E04B6}">
      <dsp:nvSpPr>
        <dsp:cNvPr id="0" name=""/>
        <dsp:cNvSpPr/>
      </dsp:nvSpPr>
      <dsp:spPr>
        <a:xfrm>
          <a:off x="4316729" y="1933173"/>
          <a:ext cx="3380889" cy="391177"/>
        </a:xfrm>
        <a:custGeom>
          <a:avLst/>
          <a:gdLst/>
          <a:ahLst/>
          <a:cxnLst/>
          <a:rect l="0" t="0" r="0" b="0"/>
          <a:pathLst>
            <a:path>
              <a:moveTo>
                <a:pt x="0" y="0"/>
              </a:moveTo>
              <a:lnTo>
                <a:pt x="0" y="195588"/>
              </a:lnTo>
              <a:lnTo>
                <a:pt x="3380889" y="195588"/>
              </a:lnTo>
              <a:lnTo>
                <a:pt x="3380889" y="39117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96EDEF-8400-4B20-8A43-E060DC2BCAC3}">
      <dsp:nvSpPr>
        <dsp:cNvPr id="0" name=""/>
        <dsp:cNvSpPr/>
      </dsp:nvSpPr>
      <dsp:spPr>
        <a:xfrm>
          <a:off x="4316729" y="1933173"/>
          <a:ext cx="1126963" cy="391177"/>
        </a:xfrm>
        <a:custGeom>
          <a:avLst/>
          <a:gdLst/>
          <a:ahLst/>
          <a:cxnLst/>
          <a:rect l="0" t="0" r="0" b="0"/>
          <a:pathLst>
            <a:path>
              <a:moveTo>
                <a:pt x="0" y="0"/>
              </a:moveTo>
              <a:lnTo>
                <a:pt x="0" y="195588"/>
              </a:lnTo>
              <a:lnTo>
                <a:pt x="1126963" y="195588"/>
              </a:lnTo>
              <a:lnTo>
                <a:pt x="1126963" y="39117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D2CF93-5650-43CF-863F-D938D01CE5A3}">
      <dsp:nvSpPr>
        <dsp:cNvPr id="0" name=""/>
        <dsp:cNvSpPr/>
      </dsp:nvSpPr>
      <dsp:spPr>
        <a:xfrm>
          <a:off x="3189766" y="1933173"/>
          <a:ext cx="1126963" cy="391177"/>
        </a:xfrm>
        <a:custGeom>
          <a:avLst/>
          <a:gdLst/>
          <a:ahLst/>
          <a:cxnLst/>
          <a:rect l="0" t="0" r="0" b="0"/>
          <a:pathLst>
            <a:path>
              <a:moveTo>
                <a:pt x="1126963" y="0"/>
              </a:moveTo>
              <a:lnTo>
                <a:pt x="1126963" y="195588"/>
              </a:lnTo>
              <a:lnTo>
                <a:pt x="0" y="195588"/>
              </a:lnTo>
              <a:lnTo>
                <a:pt x="0" y="39117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D83541-0570-49FA-9748-3916F8528FA6}">
      <dsp:nvSpPr>
        <dsp:cNvPr id="0" name=""/>
        <dsp:cNvSpPr/>
      </dsp:nvSpPr>
      <dsp:spPr>
        <a:xfrm>
          <a:off x="935840" y="1933173"/>
          <a:ext cx="3380889" cy="391177"/>
        </a:xfrm>
        <a:custGeom>
          <a:avLst/>
          <a:gdLst/>
          <a:ahLst/>
          <a:cxnLst/>
          <a:rect l="0" t="0" r="0" b="0"/>
          <a:pathLst>
            <a:path>
              <a:moveTo>
                <a:pt x="3380889" y="0"/>
              </a:moveTo>
              <a:lnTo>
                <a:pt x="3380889" y="195588"/>
              </a:lnTo>
              <a:lnTo>
                <a:pt x="0" y="195588"/>
              </a:lnTo>
              <a:lnTo>
                <a:pt x="0" y="39117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504CC8-4C8A-4334-B9FE-88048512A325}">
      <dsp:nvSpPr>
        <dsp:cNvPr id="0" name=""/>
        <dsp:cNvSpPr/>
      </dsp:nvSpPr>
      <dsp:spPr>
        <a:xfrm>
          <a:off x="3385355" y="1001798"/>
          <a:ext cx="1862748" cy="931374"/>
        </a:xfrm>
        <a:prstGeom prst="rect">
          <a:avLst/>
        </a:prstGeom>
        <a:solidFill>
          <a:schemeClr val="accent5">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en-US" sz="4000" kern="1200" dirty="0"/>
            <a:t>Frank</a:t>
          </a:r>
        </a:p>
      </dsp:txBody>
      <dsp:txXfrm>
        <a:off x="3385355" y="1001798"/>
        <a:ext cx="1862748" cy="931374"/>
      </dsp:txXfrm>
    </dsp:sp>
    <dsp:sp modelId="{2DAB8F76-E590-476C-8A8B-05F6F3CF7252}">
      <dsp:nvSpPr>
        <dsp:cNvPr id="0" name=""/>
        <dsp:cNvSpPr/>
      </dsp:nvSpPr>
      <dsp:spPr>
        <a:xfrm>
          <a:off x="4465" y="2324350"/>
          <a:ext cx="1862748" cy="931374"/>
        </a:xfrm>
        <a:prstGeom prst="rect">
          <a:avLst/>
        </a:prstGeom>
        <a:solidFill>
          <a:srgbClr val="FFFF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US" sz="2400" kern="1200" dirty="0">
            <a:solidFill>
              <a:schemeClr val="tx1">
                <a:lumMod val="75000"/>
                <a:lumOff val="25000"/>
              </a:schemeClr>
            </a:solidFill>
          </a:endParaRPr>
        </a:p>
        <a:p>
          <a:pPr marL="0" marR="0" lvl="0" indent="0" algn="ctr" defTabSz="914400" eaLnBrk="1" fontAlgn="auto" latinLnBrk="0" hangingPunct="1">
            <a:lnSpc>
              <a:spcPct val="100000"/>
            </a:lnSpc>
            <a:spcBef>
              <a:spcPct val="0"/>
            </a:spcBef>
            <a:spcAft>
              <a:spcPts val="0"/>
            </a:spcAft>
            <a:buClrTx/>
            <a:buSzTx/>
            <a:buFontTx/>
            <a:buNone/>
            <a:tabLst/>
            <a:defRPr/>
          </a:pPr>
          <a:r>
            <a:rPr lang="en-US" sz="2400" kern="1200" dirty="0">
              <a:solidFill>
                <a:schemeClr val="tx1">
                  <a:lumMod val="75000"/>
                  <a:lumOff val="25000"/>
                </a:schemeClr>
              </a:solidFill>
            </a:rPr>
            <a:t>Marketing </a:t>
          </a:r>
        </a:p>
        <a:p>
          <a:pPr marL="0" marR="0" lvl="0" indent="0" algn="ctr" defTabSz="914400" eaLnBrk="1" fontAlgn="auto" latinLnBrk="0" hangingPunct="1">
            <a:lnSpc>
              <a:spcPct val="100000"/>
            </a:lnSpc>
            <a:spcBef>
              <a:spcPct val="0"/>
            </a:spcBef>
            <a:spcAft>
              <a:spcPts val="0"/>
            </a:spcAft>
            <a:buClrTx/>
            <a:buSzTx/>
            <a:buFontTx/>
            <a:buNone/>
            <a:tabLst/>
            <a:defRPr/>
          </a:pPr>
          <a:endParaRPr lang="en-US" sz="2400" kern="1200" dirty="0">
            <a:solidFill>
              <a:schemeClr val="tx1">
                <a:lumMod val="75000"/>
                <a:lumOff val="25000"/>
              </a:schemeClr>
            </a:solidFill>
          </a:endParaRPr>
        </a:p>
      </dsp:txBody>
      <dsp:txXfrm>
        <a:off x="4465" y="2324350"/>
        <a:ext cx="1862748" cy="931374"/>
      </dsp:txXfrm>
    </dsp:sp>
    <dsp:sp modelId="{7A42D500-EA00-4AD9-A45C-1AC1AFEC9E22}">
      <dsp:nvSpPr>
        <dsp:cNvPr id="0" name=""/>
        <dsp:cNvSpPr/>
      </dsp:nvSpPr>
      <dsp:spPr>
        <a:xfrm>
          <a:off x="2258391" y="2324350"/>
          <a:ext cx="1862748" cy="931374"/>
        </a:xfrm>
        <a:prstGeom prst="rect">
          <a:avLst/>
        </a:prstGeom>
        <a:solidFill>
          <a:srgbClr val="FFFF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solidFill>
                <a:schemeClr val="tx1">
                  <a:lumMod val="75000"/>
                  <a:lumOff val="25000"/>
                </a:schemeClr>
              </a:solidFill>
            </a:rPr>
            <a:t>Sales </a:t>
          </a:r>
        </a:p>
      </dsp:txBody>
      <dsp:txXfrm>
        <a:off x="2258391" y="2324350"/>
        <a:ext cx="1862748" cy="931374"/>
      </dsp:txXfrm>
    </dsp:sp>
    <dsp:sp modelId="{61D20B36-CC9F-4122-8E74-38D4318323E2}">
      <dsp:nvSpPr>
        <dsp:cNvPr id="0" name=""/>
        <dsp:cNvSpPr/>
      </dsp:nvSpPr>
      <dsp:spPr>
        <a:xfrm>
          <a:off x="4512318" y="2324350"/>
          <a:ext cx="1862748" cy="931374"/>
        </a:xfrm>
        <a:prstGeom prst="rect">
          <a:avLst/>
        </a:prstGeom>
        <a:solidFill>
          <a:srgbClr val="FFFF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solidFill>
                <a:schemeClr val="tx1">
                  <a:lumMod val="75000"/>
                  <a:lumOff val="25000"/>
                </a:schemeClr>
              </a:solidFill>
            </a:rPr>
            <a:t>Operations </a:t>
          </a:r>
        </a:p>
      </dsp:txBody>
      <dsp:txXfrm>
        <a:off x="4512318" y="2324350"/>
        <a:ext cx="1862748" cy="931374"/>
      </dsp:txXfrm>
    </dsp:sp>
    <dsp:sp modelId="{5B334981-DD6B-430F-9188-DD767F6073FB}">
      <dsp:nvSpPr>
        <dsp:cNvPr id="0" name=""/>
        <dsp:cNvSpPr/>
      </dsp:nvSpPr>
      <dsp:spPr>
        <a:xfrm>
          <a:off x="6766244" y="2324350"/>
          <a:ext cx="1862748" cy="931374"/>
        </a:xfrm>
        <a:prstGeom prst="rect">
          <a:avLst/>
        </a:prstGeom>
        <a:solidFill>
          <a:srgbClr val="FFFF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solidFill>
                <a:schemeClr val="tx1">
                  <a:lumMod val="75000"/>
                  <a:lumOff val="25000"/>
                </a:schemeClr>
              </a:solidFill>
            </a:rPr>
            <a:t>Office</a:t>
          </a:r>
        </a:p>
      </dsp:txBody>
      <dsp:txXfrm>
        <a:off x="6766244" y="2324350"/>
        <a:ext cx="1862748" cy="93137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B3AB8-D856-431B-B016-29E6610E04B6}">
      <dsp:nvSpPr>
        <dsp:cNvPr id="0" name=""/>
        <dsp:cNvSpPr/>
      </dsp:nvSpPr>
      <dsp:spPr>
        <a:xfrm>
          <a:off x="4316729" y="1933173"/>
          <a:ext cx="3380889" cy="391177"/>
        </a:xfrm>
        <a:custGeom>
          <a:avLst/>
          <a:gdLst/>
          <a:ahLst/>
          <a:cxnLst/>
          <a:rect l="0" t="0" r="0" b="0"/>
          <a:pathLst>
            <a:path>
              <a:moveTo>
                <a:pt x="0" y="0"/>
              </a:moveTo>
              <a:lnTo>
                <a:pt x="0" y="195588"/>
              </a:lnTo>
              <a:lnTo>
                <a:pt x="3380889" y="195588"/>
              </a:lnTo>
              <a:lnTo>
                <a:pt x="3380889" y="39117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96EDEF-8400-4B20-8A43-E060DC2BCAC3}">
      <dsp:nvSpPr>
        <dsp:cNvPr id="0" name=""/>
        <dsp:cNvSpPr/>
      </dsp:nvSpPr>
      <dsp:spPr>
        <a:xfrm>
          <a:off x="4316729" y="1933173"/>
          <a:ext cx="1126963" cy="391177"/>
        </a:xfrm>
        <a:custGeom>
          <a:avLst/>
          <a:gdLst/>
          <a:ahLst/>
          <a:cxnLst/>
          <a:rect l="0" t="0" r="0" b="0"/>
          <a:pathLst>
            <a:path>
              <a:moveTo>
                <a:pt x="0" y="0"/>
              </a:moveTo>
              <a:lnTo>
                <a:pt x="0" y="195588"/>
              </a:lnTo>
              <a:lnTo>
                <a:pt x="1126963" y="195588"/>
              </a:lnTo>
              <a:lnTo>
                <a:pt x="1126963" y="39117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D2CF93-5650-43CF-863F-D938D01CE5A3}">
      <dsp:nvSpPr>
        <dsp:cNvPr id="0" name=""/>
        <dsp:cNvSpPr/>
      </dsp:nvSpPr>
      <dsp:spPr>
        <a:xfrm>
          <a:off x="3189766" y="1933173"/>
          <a:ext cx="1126963" cy="391177"/>
        </a:xfrm>
        <a:custGeom>
          <a:avLst/>
          <a:gdLst/>
          <a:ahLst/>
          <a:cxnLst/>
          <a:rect l="0" t="0" r="0" b="0"/>
          <a:pathLst>
            <a:path>
              <a:moveTo>
                <a:pt x="1126963" y="0"/>
              </a:moveTo>
              <a:lnTo>
                <a:pt x="1126963" y="195588"/>
              </a:lnTo>
              <a:lnTo>
                <a:pt x="0" y="195588"/>
              </a:lnTo>
              <a:lnTo>
                <a:pt x="0" y="39117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D83541-0570-49FA-9748-3916F8528FA6}">
      <dsp:nvSpPr>
        <dsp:cNvPr id="0" name=""/>
        <dsp:cNvSpPr/>
      </dsp:nvSpPr>
      <dsp:spPr>
        <a:xfrm>
          <a:off x="935840" y="1933173"/>
          <a:ext cx="3380889" cy="391177"/>
        </a:xfrm>
        <a:custGeom>
          <a:avLst/>
          <a:gdLst/>
          <a:ahLst/>
          <a:cxnLst/>
          <a:rect l="0" t="0" r="0" b="0"/>
          <a:pathLst>
            <a:path>
              <a:moveTo>
                <a:pt x="3380889" y="0"/>
              </a:moveTo>
              <a:lnTo>
                <a:pt x="3380889" y="195588"/>
              </a:lnTo>
              <a:lnTo>
                <a:pt x="0" y="195588"/>
              </a:lnTo>
              <a:lnTo>
                <a:pt x="0" y="39117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504CC8-4C8A-4334-B9FE-88048512A325}">
      <dsp:nvSpPr>
        <dsp:cNvPr id="0" name=""/>
        <dsp:cNvSpPr/>
      </dsp:nvSpPr>
      <dsp:spPr>
        <a:xfrm>
          <a:off x="3385355" y="1001798"/>
          <a:ext cx="1862748" cy="931374"/>
        </a:xfrm>
        <a:prstGeom prst="rect">
          <a:avLst/>
        </a:prstGeom>
        <a:solidFill>
          <a:schemeClr val="accent5">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a:t>Frank</a:t>
          </a:r>
        </a:p>
      </dsp:txBody>
      <dsp:txXfrm>
        <a:off x="3385355" y="1001798"/>
        <a:ext cx="1862748" cy="931374"/>
      </dsp:txXfrm>
    </dsp:sp>
    <dsp:sp modelId="{2DAB8F76-E590-476C-8A8B-05F6F3CF7252}">
      <dsp:nvSpPr>
        <dsp:cNvPr id="0" name=""/>
        <dsp:cNvSpPr/>
      </dsp:nvSpPr>
      <dsp:spPr>
        <a:xfrm>
          <a:off x="4465" y="2324350"/>
          <a:ext cx="1862748" cy="931374"/>
        </a:xfrm>
        <a:prstGeom prst="rect">
          <a:avLst/>
        </a:prstGeom>
        <a:solidFill>
          <a:srgbClr val="FFFF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US" sz="2400" kern="1200" dirty="0">
            <a:solidFill>
              <a:schemeClr val="tx1">
                <a:lumMod val="75000"/>
                <a:lumOff val="25000"/>
              </a:schemeClr>
            </a:solidFill>
          </a:endParaRPr>
        </a:p>
        <a:p>
          <a:pPr marL="0" marR="0" lvl="0" indent="0" algn="ctr" defTabSz="914400" eaLnBrk="1" fontAlgn="auto" latinLnBrk="0" hangingPunct="1">
            <a:lnSpc>
              <a:spcPct val="100000"/>
            </a:lnSpc>
            <a:spcBef>
              <a:spcPct val="0"/>
            </a:spcBef>
            <a:spcAft>
              <a:spcPts val="0"/>
            </a:spcAft>
            <a:buClrTx/>
            <a:buSzTx/>
            <a:buFontTx/>
            <a:buNone/>
            <a:tabLst/>
            <a:defRPr/>
          </a:pPr>
          <a:r>
            <a:rPr lang="en-US" sz="2400" kern="1200" dirty="0">
              <a:solidFill>
                <a:schemeClr val="tx1">
                  <a:lumMod val="75000"/>
                  <a:lumOff val="25000"/>
                </a:schemeClr>
              </a:solidFill>
            </a:rPr>
            <a:t>Marketing </a:t>
          </a:r>
        </a:p>
        <a:p>
          <a:pPr marL="0" marR="0" lvl="0" indent="0" algn="ctr" defTabSz="914400" eaLnBrk="1" fontAlgn="auto" latinLnBrk="0" hangingPunct="1">
            <a:lnSpc>
              <a:spcPct val="100000"/>
            </a:lnSpc>
            <a:spcBef>
              <a:spcPct val="0"/>
            </a:spcBef>
            <a:spcAft>
              <a:spcPts val="0"/>
            </a:spcAft>
            <a:buClrTx/>
            <a:buSzTx/>
            <a:buFontTx/>
            <a:buNone/>
            <a:tabLst/>
            <a:defRPr/>
          </a:pPr>
          <a:endParaRPr lang="en-US" sz="2400" kern="1200" dirty="0">
            <a:solidFill>
              <a:schemeClr val="tx1">
                <a:lumMod val="75000"/>
                <a:lumOff val="25000"/>
              </a:schemeClr>
            </a:solidFill>
          </a:endParaRPr>
        </a:p>
      </dsp:txBody>
      <dsp:txXfrm>
        <a:off x="4465" y="2324350"/>
        <a:ext cx="1862748" cy="931374"/>
      </dsp:txXfrm>
    </dsp:sp>
    <dsp:sp modelId="{7A42D500-EA00-4AD9-A45C-1AC1AFEC9E22}">
      <dsp:nvSpPr>
        <dsp:cNvPr id="0" name=""/>
        <dsp:cNvSpPr/>
      </dsp:nvSpPr>
      <dsp:spPr>
        <a:xfrm>
          <a:off x="2258391" y="2324350"/>
          <a:ext cx="1862748" cy="931374"/>
        </a:xfrm>
        <a:prstGeom prst="rect">
          <a:avLst/>
        </a:prstGeom>
        <a:solidFill>
          <a:srgbClr val="FFFF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solidFill>
                <a:schemeClr val="tx1">
                  <a:lumMod val="75000"/>
                  <a:lumOff val="25000"/>
                </a:schemeClr>
              </a:solidFill>
            </a:rPr>
            <a:t>Sales </a:t>
          </a:r>
        </a:p>
      </dsp:txBody>
      <dsp:txXfrm>
        <a:off x="2258391" y="2324350"/>
        <a:ext cx="1862748" cy="931374"/>
      </dsp:txXfrm>
    </dsp:sp>
    <dsp:sp modelId="{61D20B36-CC9F-4122-8E74-38D4318323E2}">
      <dsp:nvSpPr>
        <dsp:cNvPr id="0" name=""/>
        <dsp:cNvSpPr/>
      </dsp:nvSpPr>
      <dsp:spPr>
        <a:xfrm>
          <a:off x="4512318" y="2324350"/>
          <a:ext cx="1862748" cy="931374"/>
        </a:xfrm>
        <a:prstGeom prst="rect">
          <a:avLst/>
        </a:prstGeom>
        <a:solidFill>
          <a:srgbClr val="FFFF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solidFill>
                <a:schemeClr val="tx1">
                  <a:lumMod val="75000"/>
                  <a:lumOff val="25000"/>
                </a:schemeClr>
              </a:solidFill>
            </a:rPr>
            <a:t>Operations </a:t>
          </a:r>
        </a:p>
      </dsp:txBody>
      <dsp:txXfrm>
        <a:off x="4512318" y="2324350"/>
        <a:ext cx="1862748" cy="931374"/>
      </dsp:txXfrm>
    </dsp:sp>
    <dsp:sp modelId="{5B334981-DD6B-430F-9188-DD767F6073FB}">
      <dsp:nvSpPr>
        <dsp:cNvPr id="0" name=""/>
        <dsp:cNvSpPr/>
      </dsp:nvSpPr>
      <dsp:spPr>
        <a:xfrm>
          <a:off x="6766244" y="2324350"/>
          <a:ext cx="1862748" cy="931374"/>
        </a:xfrm>
        <a:prstGeom prst="rect">
          <a:avLst/>
        </a:prstGeom>
        <a:solidFill>
          <a:srgbClr val="FFFF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solidFill>
                <a:schemeClr val="tx1">
                  <a:lumMod val="75000"/>
                  <a:lumOff val="25000"/>
                </a:schemeClr>
              </a:solidFill>
            </a:rPr>
            <a:t>Office</a:t>
          </a:r>
        </a:p>
      </dsp:txBody>
      <dsp:txXfrm>
        <a:off x="6766244" y="2324350"/>
        <a:ext cx="1862748" cy="93137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Header Placeholder 1">
            <a:extLst>
              <a:ext uri="{FF2B5EF4-FFF2-40B4-BE49-F238E27FC236}">
                <a16:creationId xmlns:a16="http://schemas.microsoft.com/office/drawing/2014/main" xmlns="" id="{26ED09E5-DC02-49AA-AB00-FFD7A7226D7E}"/>
              </a:ext>
            </a:extLst>
          </p:cNvPr>
          <p:cNvSpPr>
            <a:spLocks noGrp="1"/>
          </p:cNvSpPr>
          <p:nvPr>
            <p:ph type="hdr" sz="quarter"/>
          </p:nvPr>
        </p:nvSpPr>
        <p:spPr>
          <a:xfrm>
            <a:off x="122237" y="122237"/>
            <a:ext cx="6670954" cy="469106"/>
          </a:xfrm>
          <a:prstGeom prst="rect">
            <a:avLst/>
          </a:prstGeom>
        </p:spPr>
        <p:txBody>
          <a:bodyPr vert="horz" lIns="91614" tIns="45807" rIns="91614" bIns="45807" rtlCol="0"/>
          <a:lstStyle>
            <a:lvl1pPr algn="l">
              <a:defRPr sz="1200"/>
            </a:lvl1pPr>
          </a:lstStyle>
          <a:p>
            <a:r>
              <a:rPr lang="en-US" dirty="0"/>
              <a:t>You Want Change? Here’s How to Make Change Stick!</a:t>
            </a:r>
            <a:br>
              <a:rPr lang="en-US" dirty="0"/>
            </a:br>
            <a:r>
              <a:rPr lang="en-US" dirty="0"/>
              <a:t>Bill Silverman  -  Springboard Business  Coaching  -  bill@SpringboardBizCoaching.com  -  856-751-1989</a:t>
            </a:r>
          </a:p>
        </p:txBody>
      </p:sp>
    </p:spTree>
    <p:extLst>
      <p:ext uri="{BB962C8B-B14F-4D97-AF65-F5344CB8AC3E}">
        <p14:creationId xmlns:p14="http://schemas.microsoft.com/office/powerpoint/2010/main" val="12432440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6" y="0"/>
            <a:ext cx="3077739" cy="469424"/>
          </a:xfrm>
          <a:prstGeom prst="rect">
            <a:avLst/>
          </a:prstGeom>
        </p:spPr>
        <p:txBody>
          <a:bodyPr vert="horz" lIns="94211" tIns="47105" rIns="94211" bIns="47105" rtlCol="0"/>
          <a:lstStyle>
            <a:lvl1pPr algn="l">
              <a:defRPr sz="1200"/>
            </a:lvl1pPr>
          </a:lstStyle>
          <a:p>
            <a:endParaRPr lang="en-US" dirty="0"/>
          </a:p>
        </p:txBody>
      </p:sp>
      <p:sp>
        <p:nvSpPr>
          <p:cNvPr id="3" name="Date Placeholder 2"/>
          <p:cNvSpPr>
            <a:spLocks noGrp="1"/>
          </p:cNvSpPr>
          <p:nvPr>
            <p:ph type="dt" idx="1"/>
          </p:nvPr>
        </p:nvSpPr>
        <p:spPr>
          <a:xfrm>
            <a:off x="4023108" y="0"/>
            <a:ext cx="3077739" cy="469424"/>
          </a:xfrm>
          <a:prstGeom prst="rect">
            <a:avLst/>
          </a:prstGeom>
        </p:spPr>
        <p:txBody>
          <a:bodyPr vert="horz" lIns="94211" tIns="47105" rIns="94211" bIns="47105" rtlCol="0"/>
          <a:lstStyle>
            <a:lvl1pPr algn="r">
              <a:defRPr sz="1200"/>
            </a:lvl1pPr>
          </a:lstStyle>
          <a:p>
            <a:fld id="{405D202E-2B9C-4506-ACB0-FD9362532EC3}" type="datetimeFigureOut">
              <a:rPr lang="en-US" smtClean="0"/>
              <a:pPr/>
              <a:t>3/18/19</a:t>
            </a:fld>
            <a:endParaRPr lang="en-US" dirty="0"/>
          </a:p>
        </p:txBody>
      </p:sp>
      <p:sp>
        <p:nvSpPr>
          <p:cNvPr id="4" name="Slide Image Placeholder 3"/>
          <p:cNvSpPr>
            <a:spLocks noGrp="1" noRot="1" noChangeAspect="1"/>
          </p:cNvSpPr>
          <p:nvPr>
            <p:ph type="sldImg" idx="2"/>
          </p:nvPr>
        </p:nvSpPr>
        <p:spPr>
          <a:xfrm>
            <a:off x="1273175" y="704850"/>
            <a:ext cx="4556125" cy="3521075"/>
          </a:xfrm>
          <a:prstGeom prst="rect">
            <a:avLst/>
          </a:prstGeom>
          <a:noFill/>
          <a:ln w="12700">
            <a:solidFill>
              <a:prstClr val="black"/>
            </a:solidFill>
          </a:ln>
        </p:spPr>
        <p:txBody>
          <a:bodyPr vert="horz" lIns="94211" tIns="47105" rIns="94211" bIns="47105" rtlCol="0" anchor="ctr"/>
          <a:lstStyle/>
          <a:p>
            <a:endParaRPr lang="en-US" dirty="0"/>
          </a:p>
        </p:txBody>
      </p:sp>
      <p:sp>
        <p:nvSpPr>
          <p:cNvPr id="5" name="Notes Placeholder 4"/>
          <p:cNvSpPr>
            <a:spLocks noGrp="1"/>
          </p:cNvSpPr>
          <p:nvPr>
            <p:ph type="body" sz="quarter" idx="3"/>
          </p:nvPr>
        </p:nvSpPr>
        <p:spPr>
          <a:xfrm>
            <a:off x="710248" y="4459525"/>
            <a:ext cx="5681980" cy="4224814"/>
          </a:xfrm>
          <a:prstGeom prst="rect">
            <a:avLst/>
          </a:prstGeom>
        </p:spPr>
        <p:txBody>
          <a:bodyPr vert="horz" lIns="94211" tIns="47105" rIns="94211" bIns="4710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6" y="8917421"/>
            <a:ext cx="3077739" cy="469424"/>
          </a:xfrm>
          <a:prstGeom prst="rect">
            <a:avLst/>
          </a:prstGeom>
        </p:spPr>
        <p:txBody>
          <a:bodyPr vert="horz" lIns="94211" tIns="47105" rIns="94211" bIns="47105"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108" y="8917421"/>
            <a:ext cx="3077739" cy="469424"/>
          </a:xfrm>
          <a:prstGeom prst="rect">
            <a:avLst/>
          </a:prstGeom>
        </p:spPr>
        <p:txBody>
          <a:bodyPr vert="horz" lIns="94211" tIns="47105" rIns="94211" bIns="47105" rtlCol="0" anchor="b"/>
          <a:lstStyle>
            <a:lvl1pPr algn="r">
              <a:defRPr sz="1200"/>
            </a:lvl1pPr>
          </a:lstStyle>
          <a:p>
            <a:fld id="{5985F349-EACA-4205-A9C7-AC66AD588A4E}" type="slidenum">
              <a:rPr lang="en-US" smtClean="0"/>
              <a:pPr/>
              <a:t>‹#›</a:t>
            </a:fld>
            <a:endParaRPr lang="en-US" dirty="0"/>
          </a:p>
        </p:txBody>
      </p:sp>
    </p:spTree>
    <p:extLst>
      <p:ext uri="{BB962C8B-B14F-4D97-AF65-F5344CB8AC3E}">
        <p14:creationId xmlns:p14="http://schemas.microsoft.com/office/powerpoint/2010/main" val="384748049"/>
      </p:ext>
    </p:extLst>
  </p:cSld>
  <p:clrMap bg1="lt1" tx1="dk1" bg2="lt2" tx2="dk2" accent1="accent1" accent2="accent2" accent3="accent3" accent4="accent4" accent5="accent5" accent6="accent6" hlink="hlink" folHlink="folHlink"/>
  <p:notesStyle>
    <a:lvl1pPr marL="0" algn="l" defTabSz="1015927" rtl="0" eaLnBrk="1" latinLnBrk="0" hangingPunct="1">
      <a:defRPr sz="1300" kern="1200">
        <a:solidFill>
          <a:schemeClr val="tx1"/>
        </a:solidFill>
        <a:latin typeface="+mn-lt"/>
        <a:ea typeface="+mn-ea"/>
        <a:cs typeface="+mn-cs"/>
      </a:defRPr>
    </a:lvl1pPr>
    <a:lvl2pPr marL="507962" algn="l" defTabSz="1015927" rtl="0" eaLnBrk="1" latinLnBrk="0" hangingPunct="1">
      <a:defRPr sz="1300" kern="1200">
        <a:solidFill>
          <a:schemeClr val="tx1"/>
        </a:solidFill>
        <a:latin typeface="+mn-lt"/>
        <a:ea typeface="+mn-ea"/>
        <a:cs typeface="+mn-cs"/>
      </a:defRPr>
    </a:lvl2pPr>
    <a:lvl3pPr marL="1015927" algn="l" defTabSz="1015927" rtl="0" eaLnBrk="1" latinLnBrk="0" hangingPunct="1">
      <a:defRPr sz="1300" kern="1200">
        <a:solidFill>
          <a:schemeClr val="tx1"/>
        </a:solidFill>
        <a:latin typeface="+mn-lt"/>
        <a:ea typeface="+mn-ea"/>
        <a:cs typeface="+mn-cs"/>
      </a:defRPr>
    </a:lvl3pPr>
    <a:lvl4pPr marL="1523882" algn="l" defTabSz="1015927" rtl="0" eaLnBrk="1" latinLnBrk="0" hangingPunct="1">
      <a:defRPr sz="1300" kern="1200">
        <a:solidFill>
          <a:schemeClr val="tx1"/>
        </a:solidFill>
        <a:latin typeface="+mn-lt"/>
        <a:ea typeface="+mn-ea"/>
        <a:cs typeface="+mn-cs"/>
      </a:defRPr>
    </a:lvl4pPr>
    <a:lvl5pPr marL="2031842" algn="l" defTabSz="1015927" rtl="0" eaLnBrk="1" latinLnBrk="0" hangingPunct="1">
      <a:defRPr sz="1300" kern="1200">
        <a:solidFill>
          <a:schemeClr val="tx1"/>
        </a:solidFill>
        <a:latin typeface="+mn-lt"/>
        <a:ea typeface="+mn-ea"/>
        <a:cs typeface="+mn-cs"/>
      </a:defRPr>
    </a:lvl5pPr>
    <a:lvl6pPr marL="2539800" algn="l" defTabSz="1015927" rtl="0" eaLnBrk="1" latinLnBrk="0" hangingPunct="1">
      <a:defRPr sz="1300" kern="1200">
        <a:solidFill>
          <a:schemeClr val="tx1"/>
        </a:solidFill>
        <a:latin typeface="+mn-lt"/>
        <a:ea typeface="+mn-ea"/>
        <a:cs typeface="+mn-cs"/>
      </a:defRPr>
    </a:lvl6pPr>
    <a:lvl7pPr marL="3047759" algn="l" defTabSz="1015927" rtl="0" eaLnBrk="1" latinLnBrk="0" hangingPunct="1">
      <a:defRPr sz="1300" kern="1200">
        <a:solidFill>
          <a:schemeClr val="tx1"/>
        </a:solidFill>
        <a:latin typeface="+mn-lt"/>
        <a:ea typeface="+mn-ea"/>
        <a:cs typeface="+mn-cs"/>
      </a:defRPr>
    </a:lvl7pPr>
    <a:lvl8pPr marL="3555720" algn="l" defTabSz="1015927" rtl="0" eaLnBrk="1" latinLnBrk="0" hangingPunct="1">
      <a:defRPr sz="1300" kern="1200">
        <a:solidFill>
          <a:schemeClr val="tx1"/>
        </a:solidFill>
        <a:latin typeface="+mn-lt"/>
        <a:ea typeface="+mn-ea"/>
        <a:cs typeface="+mn-cs"/>
      </a:defRPr>
    </a:lvl8pPr>
    <a:lvl9pPr marL="4063681" algn="l" defTabSz="1015927"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3175" y="3322638"/>
            <a:ext cx="4556125" cy="3521075"/>
          </a:xfrm>
        </p:spPr>
      </p:sp>
      <p:sp>
        <p:nvSpPr>
          <p:cNvPr id="4" name="Slide Number Placeholder 3"/>
          <p:cNvSpPr>
            <a:spLocks noGrp="1"/>
          </p:cNvSpPr>
          <p:nvPr>
            <p:ph type="sldNum" sz="quarter" idx="10"/>
          </p:nvPr>
        </p:nvSpPr>
        <p:spPr>
          <a:xfrm>
            <a:off x="4022814" y="8917375"/>
            <a:ext cx="3078462" cy="469004"/>
          </a:xfrm>
          <a:prstGeom prst="rect">
            <a:avLst/>
          </a:prstGeom>
        </p:spPr>
        <p:txBody>
          <a:bodyPr/>
          <a:lstStyle/>
          <a:p>
            <a:fld id="{5985F349-EACA-4205-A9C7-AC66AD588A4E}" type="slidenum">
              <a:rPr lang="en-US" smtClean="0"/>
              <a:pPr/>
              <a:t>1</a:t>
            </a:fld>
            <a:endParaRPr lang="en-US" dirty="0"/>
          </a:p>
        </p:txBody>
      </p:sp>
      <p:sp>
        <p:nvSpPr>
          <p:cNvPr id="3" name="Notes Placeholder 2"/>
          <p:cNvSpPr>
            <a:spLocks noGrp="1"/>
          </p:cNvSpPr>
          <p:nvPr>
            <p:ph type="body" sz="quarter" idx="11"/>
          </p:nvPr>
        </p:nvSpPr>
        <p:spPr>
          <a:xfrm>
            <a:off x="710248" y="350837"/>
            <a:ext cx="5681980" cy="8762999"/>
          </a:xfrm>
        </p:spPr>
        <p:txBody>
          <a:bodyPr>
            <a:normAutofit/>
          </a:bodyPr>
          <a:lstStyle/>
          <a:p>
            <a:r>
              <a:rPr lang="en-US" sz="2000" b="1" dirty="0">
                <a:solidFill>
                  <a:srgbClr val="C00000"/>
                </a:solidFill>
              </a:rPr>
              <a:t>Center</a:t>
            </a:r>
          </a:p>
          <a:p>
            <a:endParaRPr lang="en-US" sz="2000" b="1" dirty="0">
              <a:solidFill>
                <a:srgbClr val="C00000"/>
              </a:solidFill>
            </a:endParaRPr>
          </a:p>
          <a:p>
            <a:r>
              <a:rPr lang="en-US" sz="2000" b="1" dirty="0">
                <a:solidFill>
                  <a:srgbClr val="C00000"/>
                </a:solidFill>
              </a:rPr>
              <a:t>Energy up, Voice up</a:t>
            </a:r>
          </a:p>
          <a:p>
            <a:endParaRPr lang="en-US" sz="2000" b="1" dirty="0">
              <a:solidFill>
                <a:srgbClr val="C00000"/>
              </a:solidFill>
            </a:endParaRPr>
          </a:p>
          <a:p>
            <a:pPr algn="ctr"/>
            <a:r>
              <a:rPr lang="en-US" sz="3600" b="1" dirty="0">
                <a:solidFill>
                  <a:srgbClr val="308446"/>
                </a:solidFill>
              </a:rPr>
              <a:t>Recording on</a:t>
            </a:r>
            <a:endParaRPr lang="en-US" sz="2400" b="1" dirty="0">
              <a:solidFill>
                <a:srgbClr val="308446"/>
              </a:solidFill>
            </a:endParaRPr>
          </a:p>
          <a:p>
            <a:r>
              <a:rPr lang="en-US" sz="2000" dirty="0"/>
              <a:t>----------------------------------------------------------------</a:t>
            </a:r>
            <a:br>
              <a:rPr lang="en-US" sz="2000" dirty="0"/>
            </a:br>
            <a:r>
              <a:rPr lang="en-US" sz="2000" dirty="0"/>
              <a:t>Hi everyone and welcome to </a:t>
            </a:r>
          </a:p>
          <a:p>
            <a:endParaRPr lang="en-US" sz="2000" b="1" dirty="0"/>
          </a:p>
          <a:p>
            <a:endParaRPr lang="en-US" sz="2000" b="1" dirty="0"/>
          </a:p>
          <a:p>
            <a:endParaRPr lang="en-US" sz="2000" b="1" dirty="0"/>
          </a:p>
          <a:p>
            <a:endParaRPr lang="en-US" sz="2000" b="1" dirty="0"/>
          </a:p>
          <a:p>
            <a:endParaRPr lang="en-US" sz="2000" b="1" dirty="0"/>
          </a:p>
          <a:p>
            <a:endParaRPr lang="en-US" sz="2000" b="1" dirty="0"/>
          </a:p>
          <a:p>
            <a:endParaRPr lang="en-US" sz="2000" b="1" dirty="0"/>
          </a:p>
          <a:p>
            <a:endParaRPr lang="en-US" sz="2000" b="1" dirty="0"/>
          </a:p>
          <a:p>
            <a:endParaRPr lang="en-US" sz="2000" b="1" dirty="0"/>
          </a:p>
          <a:p>
            <a:endParaRPr lang="en-US" sz="2000" b="1" dirty="0"/>
          </a:p>
          <a:p>
            <a:endParaRPr lang="en-US" sz="2000" b="1" dirty="0"/>
          </a:p>
          <a:p>
            <a:endParaRPr lang="en-US" sz="2000" b="1" dirty="0"/>
          </a:p>
          <a:p>
            <a:endParaRPr lang="en-US" sz="2000" b="1" dirty="0"/>
          </a:p>
          <a:p>
            <a:endParaRPr lang="en-US" sz="2000" b="1" dirty="0"/>
          </a:p>
          <a:p>
            <a:endParaRPr lang="en-US" sz="2400" b="1" dirty="0"/>
          </a:p>
          <a:p>
            <a:r>
              <a:rPr lang="en-US" sz="2000" b="1" dirty="0"/>
              <a:t>Next slide</a:t>
            </a:r>
          </a:p>
          <a:p>
            <a:endParaRPr lang="en-US" sz="2000" b="1" dirty="0"/>
          </a:p>
          <a:p>
            <a:endParaRPr lang="en-US" sz="2000" b="1" dirty="0"/>
          </a:p>
          <a:p>
            <a:pPr algn="r"/>
            <a:r>
              <a:rPr lang="en-US" sz="2000" b="1" dirty="0"/>
              <a:t>Time:______________</a:t>
            </a:r>
            <a:endParaRPr lang="en-US" sz="20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7775" y="200025"/>
            <a:ext cx="2066925" cy="1598613"/>
          </a:xfrm>
        </p:spPr>
      </p:sp>
      <p:sp>
        <p:nvSpPr>
          <p:cNvPr id="4" name="Slide Number Placeholder 3"/>
          <p:cNvSpPr>
            <a:spLocks noGrp="1"/>
          </p:cNvSpPr>
          <p:nvPr>
            <p:ph type="sldNum" sz="quarter" idx="10"/>
          </p:nvPr>
        </p:nvSpPr>
        <p:spPr/>
        <p:txBody>
          <a:bodyPr/>
          <a:lstStyle/>
          <a:p>
            <a:fld id="{5985F349-EACA-4205-A9C7-AC66AD588A4E}" type="slidenum">
              <a:rPr lang="en-US" smtClean="0"/>
              <a:pPr/>
              <a:t>10</a:t>
            </a:fld>
            <a:endParaRPr lang="en-US" dirty="0"/>
          </a:p>
        </p:txBody>
      </p:sp>
      <p:sp>
        <p:nvSpPr>
          <p:cNvPr id="5" name="Notes Placeholder 4"/>
          <p:cNvSpPr>
            <a:spLocks noGrp="1"/>
          </p:cNvSpPr>
          <p:nvPr>
            <p:ph type="body" sz="quarter" idx="11"/>
          </p:nvPr>
        </p:nvSpPr>
        <p:spPr>
          <a:xfrm>
            <a:off x="198437" y="2255837"/>
            <a:ext cx="6629400" cy="6428502"/>
          </a:xfrm>
        </p:spPr>
        <p:txBody>
          <a:bodyPr>
            <a:normAutofit/>
          </a:bodyPr>
          <a:lstStyle/>
          <a:p>
            <a:r>
              <a:rPr lang="en-US" sz="3200" b="1" dirty="0">
                <a:solidFill>
                  <a:srgbClr val="FF0000"/>
                </a:solidFill>
              </a:rPr>
              <a:t>ENERGY Up!</a:t>
            </a:r>
          </a:p>
          <a:p>
            <a:endParaRPr lang="en-US" sz="2800" dirty="0"/>
          </a:p>
          <a:p>
            <a:r>
              <a:rPr lang="en-US" sz="2800" dirty="0"/>
              <a:t>I want to start by discussing the 2 most important reasons that change efforts fail. </a:t>
            </a:r>
          </a:p>
          <a:p>
            <a:endParaRPr lang="en-US" sz="2800" dirty="0"/>
          </a:p>
          <a:p>
            <a:r>
              <a:rPr lang="en-US" sz="2800" dirty="0"/>
              <a:t>There are lots of reasons listed in books and articles on change, but these are </a:t>
            </a:r>
            <a:r>
              <a:rPr lang="en-US" sz="2800" i="1" u="sng" dirty="0"/>
              <a:t>my personal top 2</a:t>
            </a:r>
          </a:p>
          <a:p>
            <a:endParaRPr lang="en-US" sz="2800" dirty="0"/>
          </a:p>
          <a:p>
            <a:r>
              <a:rPr lang="en-US" sz="2800" dirty="0"/>
              <a:t>Knowing these 2 reasons, will help you in make the changes stick more effectively.</a:t>
            </a:r>
          </a:p>
        </p:txBody>
      </p:sp>
    </p:spTree>
    <p:extLst>
      <p:ext uri="{BB962C8B-B14F-4D97-AF65-F5344CB8AC3E}">
        <p14:creationId xmlns:p14="http://schemas.microsoft.com/office/powerpoint/2010/main" val="2025190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92375" y="122238"/>
            <a:ext cx="2168525" cy="1676400"/>
          </a:xfrm>
        </p:spPr>
      </p:sp>
      <p:sp>
        <p:nvSpPr>
          <p:cNvPr id="5" name="Notes Placeholder 4"/>
          <p:cNvSpPr>
            <a:spLocks noGrp="1"/>
          </p:cNvSpPr>
          <p:nvPr>
            <p:ph type="body" sz="quarter" idx="11"/>
          </p:nvPr>
        </p:nvSpPr>
        <p:spPr>
          <a:xfrm>
            <a:off x="324091" y="1951039"/>
            <a:ext cx="6503746" cy="7239000"/>
          </a:xfrm>
        </p:spPr>
        <p:txBody>
          <a:bodyPr>
            <a:normAutofit/>
          </a:bodyPr>
          <a:lstStyle/>
          <a:p>
            <a:r>
              <a:rPr lang="en-US" sz="2400" b="1" dirty="0">
                <a:solidFill>
                  <a:srgbClr val="FF0000"/>
                </a:solidFill>
              </a:rPr>
              <a:t>1</a:t>
            </a:r>
          </a:p>
          <a:p>
            <a:r>
              <a:rPr lang="en-US" sz="2400" dirty="0"/>
              <a:t>Many owners act as if they believe that </a:t>
            </a:r>
            <a:r>
              <a:rPr lang="en-US" sz="2400" b="1" u="sng" dirty="0"/>
              <a:t>announcing the change is the same as implementing it.</a:t>
            </a:r>
          </a:p>
          <a:p>
            <a:endParaRPr lang="en-US" sz="2400" dirty="0"/>
          </a:p>
          <a:p>
            <a:r>
              <a:rPr lang="en-US" sz="2400" dirty="0"/>
              <a:t>Like giving an order in the </a:t>
            </a:r>
            <a:r>
              <a:rPr lang="en-US" sz="2400" b="1" dirty="0"/>
              <a:t>military</a:t>
            </a:r>
            <a:r>
              <a:rPr lang="en-US" sz="2400" dirty="0"/>
              <a:t> they expect it to be carried out.</a:t>
            </a:r>
          </a:p>
          <a:p>
            <a:endParaRPr lang="en-US" sz="2400" dirty="0"/>
          </a:p>
          <a:p>
            <a:r>
              <a:rPr lang="en-US" sz="2400" b="1" dirty="0">
                <a:solidFill>
                  <a:srgbClr val="FF0000"/>
                </a:solidFill>
              </a:rPr>
              <a:t>2</a:t>
            </a:r>
          </a:p>
          <a:p>
            <a:r>
              <a:rPr lang="en-US" sz="2400" u="sng" dirty="0"/>
              <a:t>I think of this as the </a:t>
            </a:r>
            <a:r>
              <a:rPr lang="en-US" sz="2400" b="1" u="sng" dirty="0"/>
              <a:t>light switch </a:t>
            </a:r>
            <a:r>
              <a:rPr lang="en-US" sz="2400" u="sng" dirty="0"/>
              <a:t>model of change</a:t>
            </a:r>
            <a:r>
              <a:rPr lang="en-US" sz="2400" dirty="0"/>
              <a:t>.</a:t>
            </a:r>
          </a:p>
          <a:p>
            <a:endParaRPr lang="en-US" sz="2400" dirty="0"/>
          </a:p>
          <a:p>
            <a:r>
              <a:rPr lang="en-US" sz="2400" dirty="0"/>
              <a:t>When you turn a light on, it goes on, and when you turn the light off it goes off. </a:t>
            </a:r>
          </a:p>
          <a:p>
            <a:endParaRPr lang="en-US" sz="2400" dirty="0"/>
          </a:p>
          <a:p>
            <a:r>
              <a:rPr lang="en-US" sz="2400" dirty="0"/>
              <a:t>many owners think that change works the same way.</a:t>
            </a:r>
          </a:p>
          <a:p>
            <a:endParaRPr lang="en-US" sz="2400" dirty="0"/>
          </a:p>
          <a:p>
            <a:pPr algn="ctr"/>
            <a:r>
              <a:rPr lang="en-US" sz="2400" b="1" dirty="0">
                <a:solidFill>
                  <a:srgbClr val="FF0000"/>
                </a:solidFill>
              </a:rPr>
              <a:t>3</a:t>
            </a:r>
            <a:r>
              <a:rPr lang="en-US" sz="2400" b="1" dirty="0"/>
              <a:t> But change doesn’t really work that way.</a:t>
            </a:r>
          </a:p>
        </p:txBody>
      </p:sp>
    </p:spTree>
    <p:extLst>
      <p:ext uri="{BB962C8B-B14F-4D97-AF65-F5344CB8AC3E}">
        <p14:creationId xmlns:p14="http://schemas.microsoft.com/office/powerpoint/2010/main" val="2251716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0800" y="122238"/>
            <a:ext cx="1981200" cy="1531937"/>
          </a:xfrm>
        </p:spPr>
      </p:sp>
      <p:sp>
        <p:nvSpPr>
          <p:cNvPr id="3" name="Notes Placeholder 2"/>
          <p:cNvSpPr>
            <a:spLocks noGrp="1"/>
          </p:cNvSpPr>
          <p:nvPr>
            <p:ph type="body" idx="1"/>
          </p:nvPr>
        </p:nvSpPr>
        <p:spPr>
          <a:xfrm>
            <a:off x="198437" y="1654175"/>
            <a:ext cx="6629400" cy="7535872"/>
          </a:xfrm>
        </p:spPr>
        <p:txBody>
          <a:bodyPr>
            <a:normAutofit lnSpcReduction="10000"/>
          </a:bodyPr>
          <a:lstStyle/>
          <a:p>
            <a:r>
              <a:rPr lang="en-US" sz="2400" b="1" dirty="0">
                <a:solidFill>
                  <a:srgbClr val="FF0000"/>
                </a:solidFill>
              </a:rPr>
              <a:t>1</a:t>
            </a:r>
          </a:p>
          <a:p>
            <a:r>
              <a:rPr lang="en-US" sz="2400" dirty="0"/>
              <a:t>It is true when you introduce changes in your business, the introduction can be pretty quick. </a:t>
            </a:r>
          </a:p>
          <a:p>
            <a:endParaRPr lang="en-US" sz="2400" dirty="0"/>
          </a:p>
          <a:p>
            <a:r>
              <a:rPr lang="en-US" sz="2400" dirty="0"/>
              <a:t>Like when you turn the lite off at night… </a:t>
            </a:r>
            <a:r>
              <a:rPr lang="en-US" sz="2400" b="1" dirty="0"/>
              <a:t>CLICK</a:t>
            </a:r>
          </a:p>
          <a:p>
            <a:endParaRPr lang="en-US" sz="2400" dirty="0"/>
          </a:p>
          <a:p>
            <a:r>
              <a:rPr lang="en-US" sz="2400" dirty="0"/>
              <a:t>But you’re left standing in a dark room </a:t>
            </a:r>
          </a:p>
          <a:p>
            <a:endParaRPr lang="en-US" sz="2400" dirty="0"/>
          </a:p>
          <a:p>
            <a:r>
              <a:rPr lang="en-US" sz="2400" dirty="0"/>
              <a:t>and it takes a while for your eyes to adjust. </a:t>
            </a:r>
            <a:r>
              <a:rPr lang="en-US" sz="2400" b="1" dirty="0"/>
              <a:t>CLICK </a:t>
            </a:r>
          </a:p>
          <a:p>
            <a:r>
              <a:rPr lang="en-US" sz="2400" b="1" dirty="0">
                <a:solidFill>
                  <a:srgbClr val="FF0000"/>
                </a:solidFill>
              </a:rPr>
              <a:t>2</a:t>
            </a:r>
          </a:p>
          <a:p>
            <a:r>
              <a:rPr lang="en-US" sz="2400" b="1" dirty="0"/>
              <a:t>and a similar adjustment period happens when you introduce change in your business.</a:t>
            </a:r>
          </a:p>
          <a:p>
            <a:endParaRPr lang="en-US" sz="2400" dirty="0"/>
          </a:p>
          <a:p>
            <a:r>
              <a:rPr lang="en-US" sz="2400" b="1" dirty="0">
                <a:solidFill>
                  <a:srgbClr val="C00000"/>
                </a:solidFill>
              </a:rPr>
              <a:t>Change triggers an adjustment process </a:t>
            </a:r>
            <a:r>
              <a:rPr lang="en-US" sz="2400" dirty="0"/>
              <a:t>in those employees who are expected to carry out the change. </a:t>
            </a:r>
          </a:p>
          <a:p>
            <a:endParaRPr lang="en-US" sz="2400" dirty="0"/>
          </a:p>
          <a:p>
            <a:r>
              <a:rPr lang="en-US" sz="2400" dirty="0"/>
              <a:t>And this adjustment process takes time &amp; support</a:t>
            </a:r>
          </a:p>
          <a:p>
            <a:r>
              <a:rPr lang="en-US" sz="2400" b="1" dirty="0">
                <a:solidFill>
                  <a:srgbClr val="FF0000"/>
                </a:solidFill>
              </a:rPr>
              <a:t/>
            </a:r>
            <a:br>
              <a:rPr lang="en-US" sz="2400" b="1" dirty="0">
                <a:solidFill>
                  <a:srgbClr val="FF0000"/>
                </a:solidFill>
              </a:rPr>
            </a:br>
            <a:r>
              <a:rPr lang="en-US" sz="2400" b="1" dirty="0">
                <a:solidFill>
                  <a:srgbClr val="FF0000"/>
                </a:solidFill>
              </a:rPr>
              <a:t>3</a:t>
            </a:r>
          </a:p>
          <a:p>
            <a:r>
              <a:rPr lang="en-US" sz="2400" dirty="0"/>
              <a:t>And this brings us to the 2</a:t>
            </a:r>
            <a:r>
              <a:rPr lang="en-US" sz="2400" baseline="30000" dirty="0"/>
              <a:t>nd</a:t>
            </a:r>
            <a:r>
              <a:rPr lang="en-US" sz="2400" dirty="0"/>
              <a:t> major reason why I think so many change efforts fail…</a:t>
            </a:r>
            <a:r>
              <a:rPr lang="en-US" sz="2400" b="1" dirty="0"/>
              <a:t>NEXT SLIDE</a:t>
            </a:r>
          </a:p>
        </p:txBody>
      </p:sp>
      <p:sp>
        <p:nvSpPr>
          <p:cNvPr id="4" name="Slide Number Placeholder 3"/>
          <p:cNvSpPr>
            <a:spLocks noGrp="1"/>
          </p:cNvSpPr>
          <p:nvPr>
            <p:ph type="sldNum" sz="quarter" idx="10"/>
          </p:nvPr>
        </p:nvSpPr>
        <p:spPr/>
        <p:txBody>
          <a:bodyPr/>
          <a:lstStyle/>
          <a:p>
            <a:fld id="{5985F349-EACA-4205-A9C7-AC66AD588A4E}" type="slidenum">
              <a:rPr lang="en-US" smtClean="0"/>
              <a:pPr/>
              <a:t>12</a:t>
            </a:fld>
            <a:endParaRPr lang="en-US" dirty="0"/>
          </a:p>
        </p:txBody>
      </p:sp>
    </p:spTree>
    <p:extLst>
      <p:ext uri="{BB962C8B-B14F-4D97-AF65-F5344CB8AC3E}">
        <p14:creationId xmlns:p14="http://schemas.microsoft.com/office/powerpoint/2010/main" val="3767453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20913" y="350838"/>
            <a:ext cx="2660650" cy="2057400"/>
          </a:xfrm>
        </p:spPr>
      </p:sp>
      <p:sp>
        <p:nvSpPr>
          <p:cNvPr id="5" name="Notes Placeholder 4"/>
          <p:cNvSpPr>
            <a:spLocks noGrp="1"/>
          </p:cNvSpPr>
          <p:nvPr>
            <p:ph type="body" sz="quarter" idx="11"/>
          </p:nvPr>
        </p:nvSpPr>
        <p:spPr>
          <a:xfrm>
            <a:off x="150120" y="2713037"/>
            <a:ext cx="6830117" cy="6477002"/>
          </a:xfrm>
        </p:spPr>
        <p:txBody>
          <a:bodyPr>
            <a:normAutofit fontScale="92500"/>
          </a:bodyPr>
          <a:lstStyle/>
          <a:p>
            <a:r>
              <a:rPr lang="en-US" sz="3200" b="1" dirty="0"/>
              <a:t>Change requires your team to act or think in ways that they’ve never done before. </a:t>
            </a:r>
          </a:p>
          <a:p>
            <a:endParaRPr lang="en-US" sz="3200" dirty="0"/>
          </a:p>
          <a:p>
            <a:r>
              <a:rPr lang="en-US" sz="3200" dirty="0"/>
              <a:t>Because of this, there’s often a lot of resistance to it. </a:t>
            </a:r>
            <a:br>
              <a:rPr lang="en-US" sz="3200" dirty="0"/>
            </a:br>
            <a:r>
              <a:rPr lang="en-US" sz="3200" dirty="0"/>
              <a:t/>
            </a:r>
            <a:br>
              <a:rPr lang="en-US" sz="3200" dirty="0"/>
            </a:br>
            <a:r>
              <a:rPr lang="en-US" sz="3200" dirty="0"/>
              <a:t>And most of the time we don’t do a good enough job of managing this resistance</a:t>
            </a:r>
          </a:p>
          <a:p>
            <a:endParaRPr lang="en-US" sz="3200" dirty="0"/>
          </a:p>
          <a:p>
            <a:endParaRPr lang="en-US" sz="3200" dirty="0"/>
          </a:p>
          <a:p>
            <a:endParaRPr lang="en-US" sz="3200" dirty="0"/>
          </a:p>
          <a:p>
            <a:r>
              <a:rPr lang="en-US" sz="3200" dirty="0"/>
              <a:t/>
            </a:r>
            <a:br>
              <a:rPr lang="en-US" sz="3200" dirty="0"/>
            </a:br>
            <a:endParaRPr lang="en-US" sz="3200" dirty="0"/>
          </a:p>
          <a:p>
            <a:endParaRPr lang="en-US" sz="3200" dirty="0"/>
          </a:p>
        </p:txBody>
      </p:sp>
    </p:spTree>
    <p:extLst>
      <p:ext uri="{BB962C8B-B14F-4D97-AF65-F5344CB8AC3E}">
        <p14:creationId xmlns:p14="http://schemas.microsoft.com/office/powerpoint/2010/main" val="615357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5213" y="274638"/>
            <a:ext cx="2432050" cy="1881187"/>
          </a:xfrm>
        </p:spPr>
      </p:sp>
      <p:sp>
        <p:nvSpPr>
          <p:cNvPr id="3" name="Notes Placeholder 2"/>
          <p:cNvSpPr>
            <a:spLocks noGrp="1"/>
          </p:cNvSpPr>
          <p:nvPr>
            <p:ph type="body" idx="1"/>
          </p:nvPr>
        </p:nvSpPr>
        <p:spPr>
          <a:xfrm>
            <a:off x="274637" y="2332049"/>
            <a:ext cx="6705600" cy="6857999"/>
          </a:xfrm>
        </p:spPr>
        <p:txBody>
          <a:bodyPr>
            <a:normAutofit lnSpcReduction="10000"/>
          </a:bodyPr>
          <a:lstStyle/>
          <a:p>
            <a:r>
              <a:rPr lang="en-US" sz="2600" b="1" dirty="0"/>
              <a:t>Let’s face it, change can be threatening. </a:t>
            </a:r>
          </a:p>
          <a:p>
            <a:endParaRPr lang="en-US" sz="2600" dirty="0"/>
          </a:p>
          <a:p>
            <a:pPr>
              <a:spcAft>
                <a:spcPts val="600"/>
              </a:spcAft>
            </a:pPr>
            <a:r>
              <a:rPr lang="en-US" sz="2600" b="1" dirty="0"/>
              <a:t>Your excited- </a:t>
            </a:r>
            <a:r>
              <a:rPr lang="en-US" sz="2600" dirty="0"/>
              <a:t>While you’re introducing that great new procedure or program, </a:t>
            </a:r>
          </a:p>
          <a:p>
            <a:pPr>
              <a:spcAft>
                <a:spcPts val="600"/>
              </a:spcAft>
            </a:pPr>
            <a:endParaRPr lang="en-US" sz="2600" dirty="0"/>
          </a:p>
          <a:p>
            <a:pPr>
              <a:spcAft>
                <a:spcPts val="600"/>
              </a:spcAft>
            </a:pPr>
            <a:r>
              <a:rPr lang="en-US" sz="2600" b="1" dirty="0"/>
              <a:t>your employees are concerned </a:t>
            </a:r>
            <a:r>
              <a:rPr lang="en-US" sz="2600" dirty="0"/>
              <a:t>about how the change will impact them personally. </a:t>
            </a:r>
            <a:br>
              <a:rPr lang="en-US" sz="2600" dirty="0"/>
            </a:br>
            <a:r>
              <a:rPr lang="en-US" sz="2600" dirty="0"/>
              <a:t/>
            </a:r>
            <a:br>
              <a:rPr lang="en-US" sz="2600" dirty="0"/>
            </a:br>
            <a:r>
              <a:rPr lang="en-US" sz="2600" b="1" dirty="0">
                <a:solidFill>
                  <a:srgbClr val="00B050"/>
                </a:solidFill>
              </a:rPr>
              <a:t>They’re thinking </a:t>
            </a:r>
            <a:r>
              <a:rPr lang="en-US" sz="2600" dirty="0"/>
              <a:t>:</a:t>
            </a:r>
          </a:p>
          <a:p>
            <a:pPr marL="285750" indent="-285750">
              <a:spcAft>
                <a:spcPts val="1200"/>
              </a:spcAft>
              <a:buFont typeface="Arial" panose="020B0604020202020204" pitchFamily="34" charset="0"/>
              <a:buChar char="•"/>
            </a:pPr>
            <a:r>
              <a:rPr lang="en-US" sz="2600" b="1" dirty="0"/>
              <a:t>What is wrong with the way things are now?</a:t>
            </a:r>
          </a:p>
          <a:p>
            <a:pPr marL="285750" indent="-285750">
              <a:spcAft>
                <a:spcPts val="1200"/>
              </a:spcAft>
              <a:buFont typeface="Arial" panose="020B0604020202020204" pitchFamily="34" charset="0"/>
              <a:buChar char="•"/>
            </a:pPr>
            <a:r>
              <a:rPr lang="en-US" sz="2600" b="1" dirty="0"/>
              <a:t>I’m going to need to learn new skills to do this. What if I fail</a:t>
            </a:r>
            <a:r>
              <a:rPr lang="en-US" sz="2600" dirty="0"/>
              <a:t>?</a:t>
            </a:r>
          </a:p>
          <a:p>
            <a:pPr marL="285750" indent="-285750">
              <a:spcAft>
                <a:spcPts val="1200"/>
              </a:spcAft>
              <a:buFont typeface="Arial" panose="020B0604020202020204" pitchFamily="34" charset="0"/>
              <a:buChar char="•"/>
            </a:pPr>
            <a:r>
              <a:rPr lang="en-US" sz="2600" b="1" dirty="0"/>
              <a:t>Well there’s another thing on my plate.</a:t>
            </a:r>
            <a:r>
              <a:rPr lang="en-US" sz="2600" dirty="0"/>
              <a:t> </a:t>
            </a:r>
            <a:br>
              <a:rPr lang="en-US" sz="2600" dirty="0"/>
            </a:br>
            <a:endParaRPr lang="en-US" sz="2600" b="1" i="1" dirty="0"/>
          </a:p>
          <a:p>
            <a:r>
              <a:rPr lang="en-US" sz="2600" dirty="0"/>
              <a:t>So, it’s natural for change to be met with anxiety and resistance</a:t>
            </a:r>
            <a:r>
              <a:rPr lang="en-US" sz="2400" dirty="0"/>
              <a:t>.</a:t>
            </a:r>
            <a:endParaRPr lang="en-US" sz="2000" dirty="0"/>
          </a:p>
        </p:txBody>
      </p:sp>
      <p:sp>
        <p:nvSpPr>
          <p:cNvPr id="4" name="Slide Number Placeholder 3"/>
          <p:cNvSpPr>
            <a:spLocks noGrp="1"/>
          </p:cNvSpPr>
          <p:nvPr>
            <p:ph type="sldNum" sz="quarter" idx="10"/>
          </p:nvPr>
        </p:nvSpPr>
        <p:spPr/>
        <p:txBody>
          <a:bodyPr/>
          <a:lstStyle/>
          <a:p>
            <a:fld id="{5985F349-EACA-4205-A9C7-AC66AD588A4E}" type="slidenum">
              <a:rPr lang="en-US" smtClean="0"/>
              <a:pPr/>
              <a:t>14</a:t>
            </a:fld>
            <a:endParaRPr lang="en-US" dirty="0"/>
          </a:p>
        </p:txBody>
      </p:sp>
    </p:spTree>
    <p:extLst>
      <p:ext uri="{BB962C8B-B14F-4D97-AF65-F5344CB8AC3E}">
        <p14:creationId xmlns:p14="http://schemas.microsoft.com/office/powerpoint/2010/main" val="2353613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1575" y="200025"/>
            <a:ext cx="2219325" cy="1716088"/>
          </a:xfrm>
        </p:spPr>
      </p:sp>
      <p:sp>
        <p:nvSpPr>
          <p:cNvPr id="3" name="Notes Placeholder 2"/>
          <p:cNvSpPr>
            <a:spLocks noGrp="1"/>
          </p:cNvSpPr>
          <p:nvPr>
            <p:ph type="body" idx="1"/>
          </p:nvPr>
        </p:nvSpPr>
        <p:spPr>
          <a:xfrm>
            <a:off x="274637" y="2103440"/>
            <a:ext cx="6629400" cy="6934202"/>
          </a:xfrm>
        </p:spPr>
        <p:txBody>
          <a:bodyPr>
            <a:normAutofit/>
          </a:bodyPr>
          <a:lstStyle/>
          <a:p>
            <a:r>
              <a:rPr lang="en-US" sz="2400" b="1" dirty="0"/>
              <a:t>And you may have actually trained them to resist.</a:t>
            </a:r>
          </a:p>
          <a:p>
            <a:endParaRPr lang="en-US" sz="2400" dirty="0"/>
          </a:p>
          <a:p>
            <a:r>
              <a:rPr lang="en-US" sz="2400" b="1" dirty="0"/>
              <a:t>If you’re an owner that is constantly introducing new changes </a:t>
            </a:r>
            <a:r>
              <a:rPr lang="en-US" sz="2400" dirty="0"/>
              <a:t>…</a:t>
            </a:r>
          </a:p>
          <a:p>
            <a:endParaRPr lang="en-US" sz="2400" dirty="0"/>
          </a:p>
          <a:p>
            <a:r>
              <a:rPr lang="en-US" sz="2400" dirty="0"/>
              <a:t>…but after the excitement’s worn off you don’t follow through you’re guilty of what I call “</a:t>
            </a:r>
            <a:r>
              <a:rPr lang="en-US" sz="2400" b="1" dirty="0"/>
              <a:t>Flavor of the Month Management.” </a:t>
            </a:r>
          </a:p>
          <a:p>
            <a:endParaRPr lang="en-US" sz="2400" dirty="0"/>
          </a:p>
          <a:p>
            <a:r>
              <a:rPr lang="en-US" sz="2400" dirty="0"/>
              <a:t>You know who you are…</a:t>
            </a:r>
            <a:br>
              <a:rPr lang="en-US" sz="2400" dirty="0"/>
            </a:br>
            <a:endParaRPr lang="en-US" sz="2400" dirty="0"/>
          </a:p>
          <a:p>
            <a:r>
              <a:rPr lang="en-US" sz="2400" b="1" dirty="0"/>
              <a:t>And your employees are on to you. </a:t>
            </a:r>
          </a:p>
          <a:p>
            <a:endParaRPr lang="en-US" sz="2400" b="1" dirty="0"/>
          </a:p>
          <a:p>
            <a:r>
              <a:rPr lang="en-US" sz="2400" dirty="0"/>
              <a:t>So they just wait you out, until the thrill is gone and you’re on to something new.</a:t>
            </a:r>
          </a:p>
          <a:p>
            <a:endParaRPr lang="en-US" sz="2400" dirty="0"/>
          </a:p>
          <a:p>
            <a:endParaRPr lang="en-US" sz="2400" dirty="0"/>
          </a:p>
          <a:p>
            <a:endParaRPr lang="en-US" sz="2400" dirty="0"/>
          </a:p>
        </p:txBody>
      </p:sp>
      <p:sp>
        <p:nvSpPr>
          <p:cNvPr id="4" name="Slide Number Placeholder 3"/>
          <p:cNvSpPr>
            <a:spLocks noGrp="1"/>
          </p:cNvSpPr>
          <p:nvPr>
            <p:ph type="sldNum" sz="quarter" idx="10"/>
          </p:nvPr>
        </p:nvSpPr>
        <p:spPr/>
        <p:txBody>
          <a:bodyPr/>
          <a:lstStyle/>
          <a:p>
            <a:fld id="{5985F349-EACA-4205-A9C7-AC66AD588A4E}" type="slidenum">
              <a:rPr lang="en-US" smtClean="0"/>
              <a:pPr/>
              <a:t>15</a:t>
            </a:fld>
            <a:endParaRPr lang="en-US" dirty="0"/>
          </a:p>
        </p:txBody>
      </p:sp>
    </p:spTree>
    <p:extLst>
      <p:ext uri="{BB962C8B-B14F-4D97-AF65-F5344CB8AC3E}">
        <p14:creationId xmlns:p14="http://schemas.microsoft.com/office/powerpoint/2010/main" val="2557495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2000" y="731838"/>
            <a:ext cx="3038475" cy="2347912"/>
          </a:xfrm>
        </p:spPr>
      </p:sp>
      <p:sp>
        <p:nvSpPr>
          <p:cNvPr id="3" name="Notes Placeholder 2"/>
          <p:cNvSpPr>
            <a:spLocks noGrp="1"/>
          </p:cNvSpPr>
          <p:nvPr>
            <p:ph type="body" idx="1"/>
          </p:nvPr>
        </p:nvSpPr>
        <p:spPr>
          <a:xfrm>
            <a:off x="350838" y="3322640"/>
            <a:ext cx="6400799" cy="5361702"/>
          </a:xfrm>
        </p:spPr>
        <p:txBody>
          <a:bodyPr>
            <a:normAutofit/>
          </a:bodyPr>
          <a:lstStyle/>
          <a:p>
            <a:r>
              <a:rPr lang="en-US" sz="2400" dirty="0"/>
              <a:t>So I want to conclude this section by summing up what we talked about into a simple change formula:</a:t>
            </a:r>
          </a:p>
          <a:p>
            <a:endParaRPr lang="en-US" sz="2400" dirty="0"/>
          </a:p>
          <a:p>
            <a:r>
              <a:rPr lang="en-US" sz="2400" b="1" dirty="0"/>
              <a:t>CLICK </a:t>
            </a:r>
            <a:r>
              <a:rPr lang="en-US" sz="2400" dirty="0"/>
              <a:t>the strength of your change efforts</a:t>
            </a:r>
          </a:p>
          <a:p>
            <a:endParaRPr lang="en-US" sz="2400" b="1" dirty="0"/>
          </a:p>
          <a:p>
            <a:r>
              <a:rPr lang="en-US" sz="2400" b="1" dirty="0"/>
              <a:t>CLICK </a:t>
            </a:r>
            <a:r>
              <a:rPr lang="en-US" sz="2400" dirty="0"/>
              <a:t>minus the resistance you experience</a:t>
            </a:r>
          </a:p>
          <a:p>
            <a:endParaRPr lang="en-US" sz="2400" b="1" dirty="0"/>
          </a:p>
          <a:p>
            <a:r>
              <a:rPr lang="en-US" sz="2400" b="1" dirty="0"/>
              <a:t>CLICK </a:t>
            </a:r>
            <a:r>
              <a:rPr lang="en-US" sz="2400" dirty="0"/>
              <a:t>equals the change you will achieve</a:t>
            </a:r>
            <a:endParaRPr lang="en-US" sz="2400" b="1" dirty="0"/>
          </a:p>
        </p:txBody>
      </p:sp>
      <p:sp>
        <p:nvSpPr>
          <p:cNvPr id="4" name="Slide Number Placeholder 3"/>
          <p:cNvSpPr>
            <a:spLocks noGrp="1"/>
          </p:cNvSpPr>
          <p:nvPr>
            <p:ph type="sldNum" sz="quarter" idx="10"/>
          </p:nvPr>
        </p:nvSpPr>
        <p:spPr/>
        <p:txBody>
          <a:bodyPr/>
          <a:lstStyle/>
          <a:p>
            <a:fld id="{5985F349-EACA-4205-A9C7-AC66AD588A4E}" type="slidenum">
              <a:rPr lang="en-US" smtClean="0"/>
              <a:pPr/>
              <a:t>16</a:t>
            </a:fld>
            <a:endParaRPr lang="en-US" dirty="0"/>
          </a:p>
        </p:txBody>
      </p:sp>
    </p:spTree>
    <p:extLst>
      <p:ext uri="{BB962C8B-B14F-4D97-AF65-F5344CB8AC3E}">
        <p14:creationId xmlns:p14="http://schemas.microsoft.com/office/powerpoint/2010/main" val="2482346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8163" y="654050"/>
            <a:ext cx="3487737" cy="2697163"/>
          </a:xfrm>
        </p:spPr>
      </p:sp>
      <p:sp>
        <p:nvSpPr>
          <p:cNvPr id="3" name="Notes Placeholder 2"/>
          <p:cNvSpPr>
            <a:spLocks noGrp="1"/>
          </p:cNvSpPr>
          <p:nvPr>
            <p:ph type="body" idx="1"/>
          </p:nvPr>
        </p:nvSpPr>
        <p:spPr>
          <a:xfrm>
            <a:off x="350845" y="3475037"/>
            <a:ext cx="6041391" cy="5209302"/>
          </a:xfrm>
        </p:spPr>
        <p:txBody>
          <a:bodyPr>
            <a:normAutofit/>
          </a:bodyPr>
          <a:lstStyle/>
          <a:p>
            <a:r>
              <a:rPr lang="en-US" sz="2400" dirty="0"/>
              <a:t>So if your change efforts are small because you believe in the light switch model of change or maybe you just underestimated the amount of effort it would take </a:t>
            </a:r>
          </a:p>
          <a:p>
            <a:endParaRPr lang="en-US" sz="2400" dirty="0"/>
          </a:p>
          <a:p>
            <a:r>
              <a:rPr lang="en-US" sz="2400" dirty="0"/>
              <a:t>and the resistance you face is large, then not much change is going to happen.</a:t>
            </a:r>
          </a:p>
        </p:txBody>
      </p:sp>
      <p:sp>
        <p:nvSpPr>
          <p:cNvPr id="4" name="Slide Number Placeholder 3"/>
          <p:cNvSpPr>
            <a:spLocks noGrp="1"/>
          </p:cNvSpPr>
          <p:nvPr>
            <p:ph type="sldNum" sz="quarter" idx="10"/>
          </p:nvPr>
        </p:nvSpPr>
        <p:spPr/>
        <p:txBody>
          <a:bodyPr/>
          <a:lstStyle/>
          <a:p>
            <a:fld id="{5985F349-EACA-4205-A9C7-AC66AD588A4E}" type="slidenum">
              <a:rPr lang="en-US" smtClean="0"/>
              <a:pPr/>
              <a:t>17</a:t>
            </a:fld>
            <a:endParaRPr lang="en-US" dirty="0"/>
          </a:p>
        </p:txBody>
      </p:sp>
    </p:spTree>
    <p:extLst>
      <p:ext uri="{BB962C8B-B14F-4D97-AF65-F5344CB8AC3E}">
        <p14:creationId xmlns:p14="http://schemas.microsoft.com/office/powerpoint/2010/main" val="138649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74838" y="274638"/>
            <a:ext cx="3055937" cy="2363787"/>
          </a:xfrm>
        </p:spPr>
      </p:sp>
      <p:sp>
        <p:nvSpPr>
          <p:cNvPr id="3" name="Notes Placeholder 2"/>
          <p:cNvSpPr>
            <a:spLocks noGrp="1"/>
          </p:cNvSpPr>
          <p:nvPr>
            <p:ph type="body" idx="1"/>
          </p:nvPr>
        </p:nvSpPr>
        <p:spPr>
          <a:xfrm>
            <a:off x="427037" y="3017839"/>
            <a:ext cx="6248400" cy="5666502"/>
          </a:xfrm>
        </p:spPr>
        <p:txBody>
          <a:bodyPr>
            <a:normAutofit/>
          </a:bodyPr>
          <a:lstStyle/>
          <a:p>
            <a:r>
              <a:rPr lang="en-US" sz="2400" dirty="0"/>
              <a:t>If your change efforts are strong </a:t>
            </a:r>
          </a:p>
          <a:p>
            <a:endParaRPr lang="en-US" sz="2400" dirty="0"/>
          </a:p>
          <a:p>
            <a:r>
              <a:rPr lang="en-US" sz="2400" dirty="0"/>
              <a:t>and resistance is small or you are able to reduce resistance during the change process, </a:t>
            </a:r>
            <a:r>
              <a:rPr lang="en-US" sz="2400" b="1" dirty="0"/>
              <a:t>CLICK</a:t>
            </a:r>
            <a:r>
              <a:rPr lang="en-US" sz="2400" dirty="0"/>
              <a:t> then you will make change.</a:t>
            </a:r>
          </a:p>
          <a:p>
            <a:pPr algn="ctr"/>
            <a:endParaRPr lang="en-US" sz="2400" dirty="0"/>
          </a:p>
          <a:p>
            <a:pPr algn="ctr"/>
            <a:r>
              <a:rPr lang="en-US" sz="4000" b="1" dirty="0">
                <a:solidFill>
                  <a:srgbClr val="FF0000"/>
                </a:solidFill>
              </a:rPr>
              <a:t>TIME: 1:50</a:t>
            </a:r>
            <a:endParaRPr lang="en-US" sz="4000" dirty="0">
              <a:solidFill>
                <a:srgbClr val="FF0000"/>
              </a:solidFill>
            </a:endParaRPr>
          </a:p>
          <a:p>
            <a:endParaRPr lang="en-US" sz="2400" dirty="0"/>
          </a:p>
          <a:p>
            <a:endParaRPr lang="en-US" sz="2400" dirty="0"/>
          </a:p>
          <a:p>
            <a:r>
              <a:rPr lang="en-US" sz="2400" dirty="0"/>
              <a:t>So what I want to do now is share… NEXT SLIDE</a:t>
            </a:r>
          </a:p>
        </p:txBody>
      </p:sp>
      <p:sp>
        <p:nvSpPr>
          <p:cNvPr id="4" name="Slide Number Placeholder 3"/>
          <p:cNvSpPr>
            <a:spLocks noGrp="1"/>
          </p:cNvSpPr>
          <p:nvPr>
            <p:ph type="sldNum" sz="quarter" idx="10"/>
          </p:nvPr>
        </p:nvSpPr>
        <p:spPr/>
        <p:txBody>
          <a:bodyPr/>
          <a:lstStyle/>
          <a:p>
            <a:fld id="{5985F349-EACA-4205-A9C7-AC66AD588A4E}" type="slidenum">
              <a:rPr lang="en-US" smtClean="0"/>
              <a:pPr/>
              <a:t>18</a:t>
            </a:fld>
            <a:endParaRPr lang="en-US" dirty="0"/>
          </a:p>
        </p:txBody>
      </p:sp>
    </p:spTree>
    <p:extLst>
      <p:ext uri="{BB962C8B-B14F-4D97-AF65-F5344CB8AC3E}">
        <p14:creationId xmlns:p14="http://schemas.microsoft.com/office/powerpoint/2010/main" val="2660305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6775" y="112713"/>
            <a:ext cx="2865438" cy="2214562"/>
          </a:xfrm>
        </p:spPr>
      </p:sp>
      <p:sp>
        <p:nvSpPr>
          <p:cNvPr id="4" name="Slide Number Placeholder 3"/>
          <p:cNvSpPr>
            <a:spLocks noGrp="1"/>
          </p:cNvSpPr>
          <p:nvPr>
            <p:ph type="sldNum" sz="quarter" idx="10"/>
          </p:nvPr>
        </p:nvSpPr>
        <p:spPr>
          <a:xfrm>
            <a:off x="4023783" y="8917781"/>
            <a:ext cx="3077103" cy="469106"/>
          </a:xfrm>
          <a:prstGeom prst="rect">
            <a:avLst/>
          </a:prstGeom>
        </p:spPr>
        <p:txBody>
          <a:bodyPr lIns="91600" tIns="45800" rIns="91600" bIns="45800"/>
          <a:lstStyle/>
          <a:p>
            <a:fld id="{5985F349-EACA-4205-A9C7-AC66AD588A4E}" type="slidenum">
              <a:rPr lang="en-US" smtClean="0"/>
              <a:pPr/>
              <a:t>19</a:t>
            </a:fld>
            <a:endParaRPr lang="en-US" dirty="0"/>
          </a:p>
        </p:txBody>
      </p:sp>
      <p:sp>
        <p:nvSpPr>
          <p:cNvPr id="5" name="Notes Placeholder 4"/>
          <p:cNvSpPr>
            <a:spLocks noGrp="1"/>
          </p:cNvSpPr>
          <p:nvPr>
            <p:ph type="body" sz="quarter" idx="11"/>
          </p:nvPr>
        </p:nvSpPr>
        <p:spPr>
          <a:xfrm>
            <a:off x="267299" y="2328041"/>
            <a:ext cx="6491509" cy="6869616"/>
          </a:xfrm>
        </p:spPr>
        <p:txBody>
          <a:bodyPr>
            <a:noAutofit/>
          </a:bodyPr>
          <a:lstStyle/>
          <a:p>
            <a:endParaRPr lang="en-US" sz="1600" dirty="0"/>
          </a:p>
        </p:txBody>
      </p:sp>
    </p:spTree>
    <p:extLst>
      <p:ext uri="{BB962C8B-B14F-4D97-AF65-F5344CB8AC3E}">
        <p14:creationId xmlns:p14="http://schemas.microsoft.com/office/powerpoint/2010/main" val="1507789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84400" y="350838"/>
            <a:ext cx="2794000" cy="2160587"/>
          </a:xfrm>
        </p:spPr>
      </p:sp>
      <p:sp>
        <p:nvSpPr>
          <p:cNvPr id="3" name="Notes Placeholder 2"/>
          <p:cNvSpPr>
            <a:spLocks noGrp="1"/>
          </p:cNvSpPr>
          <p:nvPr>
            <p:ph type="body" idx="1"/>
          </p:nvPr>
        </p:nvSpPr>
        <p:spPr>
          <a:xfrm>
            <a:off x="350838" y="2941639"/>
            <a:ext cx="6324599" cy="5742702"/>
          </a:xfrm>
        </p:spPr>
        <p:txBody>
          <a:bodyPr>
            <a:normAutofit/>
          </a:bodyPr>
          <a:lstStyle/>
          <a:p>
            <a:pPr algn="ctr"/>
            <a:r>
              <a:rPr lang="en-US" sz="2400" b="1" u="sng" dirty="0"/>
              <a:t>Owner Poll</a:t>
            </a:r>
          </a:p>
          <a:p>
            <a:endParaRPr lang="en-US" sz="2400" b="1" dirty="0"/>
          </a:p>
          <a:p>
            <a:r>
              <a:rPr lang="en-US" sz="2400" b="1" dirty="0"/>
              <a:t>I want to find out how many of you have gotten good ideas or found new services at landscapes that you want to implement when you get back home</a:t>
            </a:r>
          </a:p>
          <a:p>
            <a:endParaRPr lang="en-US" sz="2400" b="1" dirty="0"/>
          </a:p>
          <a:p>
            <a:r>
              <a:rPr lang="en-US" sz="2400" b="1" dirty="0">
                <a:solidFill>
                  <a:srgbClr val="00B050"/>
                </a:solidFill>
              </a:rPr>
              <a:t>Everyone Stand up:</a:t>
            </a:r>
            <a:r>
              <a:rPr lang="en-US" sz="2400" dirty="0">
                <a:solidFill>
                  <a:srgbClr val="00B050"/>
                </a:solidFill>
              </a:rPr>
              <a:t/>
            </a:r>
            <a:br>
              <a:rPr lang="en-US" sz="2400" dirty="0">
                <a:solidFill>
                  <a:srgbClr val="00B050"/>
                </a:solidFill>
              </a:rPr>
            </a:br>
            <a:endParaRPr lang="en-US" sz="2400" dirty="0">
              <a:solidFill>
                <a:srgbClr val="00B050"/>
              </a:solidFill>
            </a:endParaRPr>
          </a:p>
          <a:p>
            <a:pPr lvl="1"/>
            <a:r>
              <a:rPr lang="en-US" sz="2400" dirty="0">
                <a:solidFill>
                  <a:srgbClr val="00B050"/>
                </a:solidFill>
              </a:rPr>
              <a:t>Now sit down if You’ve picked up 0 or 1 idea 2, 3, 4, 5 or more</a:t>
            </a:r>
            <a:br>
              <a:rPr lang="en-US" sz="2400" dirty="0">
                <a:solidFill>
                  <a:srgbClr val="00B050"/>
                </a:solidFill>
              </a:rPr>
            </a:br>
            <a:endParaRPr lang="en-US" sz="2400" dirty="0">
              <a:solidFill>
                <a:srgbClr val="00B050"/>
              </a:solidFill>
            </a:endParaRPr>
          </a:p>
          <a:p>
            <a:pPr lvl="1"/>
            <a:r>
              <a:rPr lang="en-US" sz="2400" b="1" dirty="0">
                <a:solidFill>
                  <a:srgbClr val="00B050"/>
                </a:solidFill>
              </a:rPr>
              <a:t>Share.</a:t>
            </a:r>
            <a:r>
              <a:rPr lang="en-US" sz="2400" dirty="0">
                <a:solidFill>
                  <a:srgbClr val="00B050"/>
                </a:solidFill>
              </a:rPr>
              <a:t> </a:t>
            </a:r>
          </a:p>
          <a:p>
            <a:pPr lvl="1"/>
            <a:r>
              <a:rPr lang="en-US" sz="2400" dirty="0">
                <a:solidFill>
                  <a:srgbClr val="00B050"/>
                </a:solidFill>
              </a:rPr>
              <a:t>What’s one idea that you’re taking away</a:t>
            </a:r>
            <a:endParaRPr lang="en-US" sz="2400" b="1" dirty="0">
              <a:solidFill>
                <a:srgbClr val="00B050"/>
              </a:solidFill>
            </a:endParaRPr>
          </a:p>
        </p:txBody>
      </p:sp>
      <p:sp>
        <p:nvSpPr>
          <p:cNvPr id="4" name="Slide Number Placeholder 3"/>
          <p:cNvSpPr>
            <a:spLocks noGrp="1"/>
          </p:cNvSpPr>
          <p:nvPr>
            <p:ph type="sldNum" sz="quarter" idx="10"/>
          </p:nvPr>
        </p:nvSpPr>
        <p:spPr/>
        <p:txBody>
          <a:bodyPr/>
          <a:lstStyle/>
          <a:p>
            <a:fld id="{5985F349-EACA-4205-A9C7-AC66AD588A4E}" type="slidenum">
              <a:rPr lang="en-US" smtClean="0"/>
              <a:pPr/>
              <a:t>2</a:t>
            </a:fld>
            <a:endParaRPr lang="en-US" dirty="0"/>
          </a:p>
        </p:txBody>
      </p:sp>
    </p:spTree>
    <p:extLst>
      <p:ext uri="{BB962C8B-B14F-4D97-AF65-F5344CB8AC3E}">
        <p14:creationId xmlns:p14="http://schemas.microsoft.com/office/powerpoint/2010/main" val="33553264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6775" y="112713"/>
            <a:ext cx="2865438" cy="2214562"/>
          </a:xfrm>
        </p:spPr>
      </p:sp>
      <p:sp>
        <p:nvSpPr>
          <p:cNvPr id="4" name="Slide Number Placeholder 3"/>
          <p:cNvSpPr>
            <a:spLocks noGrp="1"/>
          </p:cNvSpPr>
          <p:nvPr>
            <p:ph type="sldNum" sz="quarter" idx="10"/>
          </p:nvPr>
        </p:nvSpPr>
        <p:spPr>
          <a:xfrm>
            <a:off x="4023783" y="8917781"/>
            <a:ext cx="3077103" cy="469106"/>
          </a:xfrm>
          <a:prstGeom prst="rect">
            <a:avLst/>
          </a:prstGeom>
        </p:spPr>
        <p:txBody>
          <a:bodyPr lIns="91600" tIns="45800" rIns="91600" bIns="45800"/>
          <a:lstStyle/>
          <a:p>
            <a:fld id="{5985F349-EACA-4205-A9C7-AC66AD588A4E}" type="slidenum">
              <a:rPr lang="en-US" smtClean="0"/>
              <a:pPr/>
              <a:t>20</a:t>
            </a:fld>
            <a:endParaRPr lang="en-US" dirty="0"/>
          </a:p>
        </p:txBody>
      </p:sp>
      <p:sp>
        <p:nvSpPr>
          <p:cNvPr id="5" name="Notes Placeholder 4"/>
          <p:cNvSpPr>
            <a:spLocks noGrp="1"/>
          </p:cNvSpPr>
          <p:nvPr>
            <p:ph type="body" sz="quarter" idx="11"/>
          </p:nvPr>
        </p:nvSpPr>
        <p:spPr>
          <a:xfrm>
            <a:off x="267299" y="2328041"/>
            <a:ext cx="6491509" cy="6869616"/>
          </a:xfrm>
        </p:spPr>
        <p:txBody>
          <a:bodyPr>
            <a:noAutofit/>
          </a:bodyPr>
          <a:lstStyle/>
          <a:p>
            <a:endParaRPr lang="en-US" sz="2800" dirty="0"/>
          </a:p>
          <a:p>
            <a:r>
              <a:rPr lang="en-US" sz="2800" b="1" dirty="0">
                <a:solidFill>
                  <a:srgbClr val="C00000"/>
                </a:solidFill>
              </a:rPr>
              <a:t>1</a:t>
            </a:r>
            <a:r>
              <a:rPr lang="en-US" sz="2800" b="1" dirty="0"/>
              <a:t> How many of you use GPS?</a:t>
            </a:r>
          </a:p>
          <a:p>
            <a:endParaRPr lang="en-US" sz="2800" dirty="0"/>
          </a:p>
          <a:p>
            <a:r>
              <a:rPr lang="en-US" sz="2800" b="1" dirty="0">
                <a:solidFill>
                  <a:srgbClr val="C00000"/>
                </a:solidFill>
              </a:rPr>
              <a:t>2</a:t>
            </a:r>
            <a:r>
              <a:rPr lang="en-US" sz="2800" dirty="0"/>
              <a:t> Well, I have a confession to make… I have a GPS fetish…</a:t>
            </a:r>
          </a:p>
          <a:p>
            <a:endParaRPr lang="en-US" sz="2800" dirty="0"/>
          </a:p>
          <a:p>
            <a:r>
              <a:rPr lang="en-US" sz="2800" b="1" dirty="0">
                <a:solidFill>
                  <a:srgbClr val="C00000"/>
                </a:solidFill>
              </a:rPr>
              <a:t>3 </a:t>
            </a:r>
            <a:r>
              <a:rPr lang="en-US" sz="2800" dirty="0"/>
              <a:t>Why I love my GPS</a:t>
            </a:r>
          </a:p>
          <a:p>
            <a:endParaRPr lang="en-US" sz="2800" dirty="0"/>
          </a:p>
          <a:p>
            <a:r>
              <a:rPr lang="en-US" sz="2800" dirty="0"/>
              <a:t>My kids say I can’t even make it to the bathroom with out my GPS</a:t>
            </a:r>
          </a:p>
          <a:p>
            <a:endParaRPr lang="en-US" sz="2800" dirty="0"/>
          </a:p>
          <a:p>
            <a:r>
              <a:rPr lang="en-US" sz="2800" b="1" dirty="0">
                <a:solidFill>
                  <a:srgbClr val="C00000"/>
                </a:solidFill>
              </a:rPr>
              <a:t>4 </a:t>
            </a:r>
            <a:r>
              <a:rPr lang="en-US" sz="2800" dirty="0"/>
              <a:t>I think that GPS is the perfect model for strengthening your change efforts </a:t>
            </a:r>
            <a:r>
              <a:rPr lang="en-US" sz="2800" b="1" dirty="0"/>
              <a:t>NEXT</a:t>
            </a:r>
          </a:p>
          <a:p>
            <a:endParaRPr lang="en-US" sz="2800" dirty="0"/>
          </a:p>
        </p:txBody>
      </p:sp>
    </p:spTree>
    <p:extLst>
      <p:ext uri="{BB962C8B-B14F-4D97-AF65-F5344CB8AC3E}">
        <p14:creationId xmlns:p14="http://schemas.microsoft.com/office/powerpoint/2010/main" val="25494013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51113" y="647700"/>
            <a:ext cx="2000250" cy="1547813"/>
          </a:xfrm>
        </p:spPr>
      </p:sp>
      <p:sp>
        <p:nvSpPr>
          <p:cNvPr id="3" name="Notes Placeholder 2"/>
          <p:cNvSpPr>
            <a:spLocks noGrp="1"/>
          </p:cNvSpPr>
          <p:nvPr>
            <p:ph type="body" idx="1"/>
          </p:nvPr>
        </p:nvSpPr>
        <p:spPr>
          <a:xfrm>
            <a:off x="190928" y="2480708"/>
            <a:ext cx="6720622" cy="6203645"/>
          </a:xfrm>
        </p:spPr>
        <p:txBody>
          <a:bodyPr>
            <a:normAutofit/>
          </a:bodyPr>
          <a:lstStyle/>
          <a:p>
            <a:endParaRPr lang="en-US" sz="1800" dirty="0"/>
          </a:p>
        </p:txBody>
      </p:sp>
      <p:sp>
        <p:nvSpPr>
          <p:cNvPr id="4" name="Slide Number Placeholder 3"/>
          <p:cNvSpPr>
            <a:spLocks noGrp="1"/>
          </p:cNvSpPr>
          <p:nvPr>
            <p:ph type="sldNum" sz="quarter" idx="10"/>
          </p:nvPr>
        </p:nvSpPr>
        <p:spPr>
          <a:xfrm>
            <a:off x="4023783" y="8917781"/>
            <a:ext cx="3077103" cy="469106"/>
          </a:xfrm>
          <a:prstGeom prst="rect">
            <a:avLst/>
          </a:prstGeom>
        </p:spPr>
        <p:txBody>
          <a:bodyPr lIns="91614" tIns="45807" rIns="91614" bIns="45807"/>
          <a:lstStyle/>
          <a:p>
            <a:fld id="{5985F349-EACA-4205-A9C7-AC66AD588A4E}" type="slidenum">
              <a:rPr lang="en-US" smtClean="0"/>
              <a:pPr/>
              <a:t>21</a:t>
            </a:fld>
            <a:endParaRPr lang="en-US"/>
          </a:p>
        </p:txBody>
      </p:sp>
    </p:spTree>
    <p:extLst>
      <p:ext uri="{BB962C8B-B14F-4D97-AF65-F5344CB8AC3E}">
        <p14:creationId xmlns:p14="http://schemas.microsoft.com/office/powerpoint/2010/main" val="3773283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1017707">
              <a:defRPr/>
            </a:pPr>
            <a:r>
              <a:rPr lang="en-US" sz="2800" dirty="0"/>
              <a:t>Give example:</a:t>
            </a:r>
          </a:p>
          <a:p>
            <a:pPr defTabSz="1017707">
              <a:defRPr/>
            </a:pPr>
            <a:endParaRPr lang="en-US" sz="2800" dirty="0"/>
          </a:p>
          <a:p>
            <a:pPr defTabSz="1017707">
              <a:defRPr/>
            </a:pPr>
            <a:r>
              <a:rPr lang="en-US" sz="2800" b="1" dirty="0"/>
              <a:t>What typically happens</a:t>
            </a:r>
            <a:r>
              <a:rPr lang="en-US" sz="2800" dirty="0"/>
              <a:t>: Build # 1. Owner makes a declaration and that’s it.</a:t>
            </a:r>
          </a:p>
          <a:p>
            <a:pPr defTabSz="1017707">
              <a:defRPr/>
            </a:pPr>
            <a:endParaRPr lang="en-US" sz="2800" dirty="0"/>
          </a:p>
          <a:p>
            <a:r>
              <a:rPr lang="en-US" sz="2800" dirty="0"/>
              <a:t>At the end of the year, nothing happened.</a:t>
            </a:r>
            <a:r>
              <a:rPr lang="en-US" sz="2800" b="1" dirty="0"/>
              <a:t> </a:t>
            </a:r>
          </a:p>
          <a:p>
            <a:endParaRPr lang="en-US" sz="2800" b="1" dirty="0"/>
          </a:p>
          <a:p>
            <a:r>
              <a:rPr lang="en-US" sz="2800" b="1" dirty="0"/>
              <a:t>What needs to happen</a:t>
            </a:r>
            <a:r>
              <a:rPr lang="en-US" sz="2800" dirty="0"/>
              <a:t>: Next Slide</a:t>
            </a:r>
          </a:p>
          <a:p>
            <a:endParaRPr lang="en-US" sz="2400" dirty="0"/>
          </a:p>
        </p:txBody>
      </p:sp>
      <p:sp>
        <p:nvSpPr>
          <p:cNvPr id="4" name="Slide Number Placeholder 3"/>
          <p:cNvSpPr>
            <a:spLocks noGrp="1"/>
          </p:cNvSpPr>
          <p:nvPr>
            <p:ph type="sldNum" sz="quarter" idx="10"/>
          </p:nvPr>
        </p:nvSpPr>
        <p:spPr/>
        <p:txBody>
          <a:bodyPr/>
          <a:lstStyle/>
          <a:p>
            <a:fld id="{5985F349-EACA-4205-A9C7-AC66AD588A4E}" type="slidenum">
              <a:rPr lang="en-US" smtClean="0"/>
              <a:pPr/>
              <a:t>22</a:t>
            </a:fld>
            <a:endParaRPr lang="en-US" dirty="0"/>
          </a:p>
        </p:txBody>
      </p:sp>
    </p:spTree>
    <p:extLst>
      <p:ext uri="{BB962C8B-B14F-4D97-AF65-F5344CB8AC3E}">
        <p14:creationId xmlns:p14="http://schemas.microsoft.com/office/powerpoint/2010/main" val="16610808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3400" y="503238"/>
            <a:ext cx="3495675" cy="2703512"/>
          </a:xfrm>
        </p:spPr>
      </p:sp>
      <p:sp>
        <p:nvSpPr>
          <p:cNvPr id="4" name="Slide Number Placeholder 3"/>
          <p:cNvSpPr>
            <a:spLocks noGrp="1"/>
          </p:cNvSpPr>
          <p:nvPr>
            <p:ph type="sldNum" sz="quarter" idx="10"/>
          </p:nvPr>
        </p:nvSpPr>
        <p:spPr>
          <a:xfrm>
            <a:off x="4023216" y="8918433"/>
            <a:ext cx="3078060" cy="467955"/>
          </a:xfrm>
          <a:prstGeom prst="rect">
            <a:avLst/>
          </a:prstGeom>
        </p:spPr>
        <p:txBody>
          <a:bodyPr/>
          <a:lstStyle/>
          <a:p>
            <a:fld id="{5985F349-EACA-4205-A9C7-AC66AD588A4E}" type="slidenum">
              <a:rPr lang="en-US" smtClean="0"/>
              <a:pPr/>
              <a:t>23</a:t>
            </a:fld>
            <a:endParaRPr lang="en-US"/>
          </a:p>
        </p:txBody>
      </p:sp>
      <p:sp>
        <p:nvSpPr>
          <p:cNvPr id="5" name="Notes Placeholder 4"/>
          <p:cNvSpPr>
            <a:spLocks noGrp="1"/>
          </p:cNvSpPr>
          <p:nvPr>
            <p:ph type="body" sz="quarter" idx="11"/>
          </p:nvPr>
        </p:nvSpPr>
        <p:spPr>
          <a:xfrm>
            <a:off x="198437" y="3475037"/>
            <a:ext cx="6476999" cy="5209302"/>
          </a:xfrm>
        </p:spPr>
        <p:txBody>
          <a:bodyPr>
            <a:normAutofit/>
          </a:bodyPr>
          <a:lstStyle/>
          <a:p>
            <a:endParaRPr lang="en-US" sz="1600" dirty="0"/>
          </a:p>
        </p:txBody>
      </p:sp>
    </p:spTree>
    <p:extLst>
      <p:ext uri="{BB962C8B-B14F-4D97-AF65-F5344CB8AC3E}">
        <p14:creationId xmlns:p14="http://schemas.microsoft.com/office/powerpoint/2010/main" val="2631813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3400" y="503238"/>
            <a:ext cx="3495675" cy="2703512"/>
          </a:xfrm>
        </p:spPr>
      </p:sp>
      <p:sp>
        <p:nvSpPr>
          <p:cNvPr id="4" name="Slide Number Placeholder 3"/>
          <p:cNvSpPr>
            <a:spLocks noGrp="1"/>
          </p:cNvSpPr>
          <p:nvPr>
            <p:ph type="sldNum" sz="quarter" idx="10"/>
          </p:nvPr>
        </p:nvSpPr>
        <p:spPr>
          <a:xfrm>
            <a:off x="4023216" y="8918433"/>
            <a:ext cx="3078060" cy="467955"/>
          </a:xfrm>
          <a:prstGeom prst="rect">
            <a:avLst/>
          </a:prstGeom>
        </p:spPr>
        <p:txBody>
          <a:bodyPr/>
          <a:lstStyle/>
          <a:p>
            <a:fld id="{5985F349-EACA-4205-A9C7-AC66AD588A4E}" type="slidenum">
              <a:rPr lang="en-US" smtClean="0"/>
              <a:pPr/>
              <a:t>24</a:t>
            </a:fld>
            <a:endParaRPr lang="en-US"/>
          </a:p>
        </p:txBody>
      </p:sp>
      <p:sp>
        <p:nvSpPr>
          <p:cNvPr id="5" name="Notes Placeholder 4"/>
          <p:cNvSpPr>
            <a:spLocks noGrp="1"/>
          </p:cNvSpPr>
          <p:nvPr>
            <p:ph type="body" sz="quarter" idx="11"/>
          </p:nvPr>
        </p:nvSpPr>
        <p:spPr>
          <a:xfrm>
            <a:off x="198437" y="3475037"/>
            <a:ext cx="6476999" cy="5209302"/>
          </a:xfrm>
        </p:spPr>
        <p:txBody>
          <a:bodyPr>
            <a:normAutofit/>
          </a:bodyPr>
          <a:lstStyle/>
          <a:p>
            <a:endParaRPr lang="en-US" sz="1600" dirty="0"/>
          </a:p>
        </p:txBody>
      </p:sp>
    </p:spTree>
    <p:extLst>
      <p:ext uri="{BB962C8B-B14F-4D97-AF65-F5344CB8AC3E}">
        <p14:creationId xmlns:p14="http://schemas.microsoft.com/office/powerpoint/2010/main" val="37615755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3600" b="1" dirty="0">
                <a:solidFill>
                  <a:srgbClr val="308446"/>
                </a:solidFill>
              </a:rPr>
              <a:t>What should he say?</a:t>
            </a:r>
          </a:p>
        </p:txBody>
      </p:sp>
      <p:sp>
        <p:nvSpPr>
          <p:cNvPr id="4" name="Slide Number Placeholder 3"/>
          <p:cNvSpPr>
            <a:spLocks noGrp="1"/>
          </p:cNvSpPr>
          <p:nvPr>
            <p:ph type="sldNum" sz="quarter" idx="10"/>
          </p:nvPr>
        </p:nvSpPr>
        <p:spPr/>
        <p:txBody>
          <a:bodyPr/>
          <a:lstStyle/>
          <a:p>
            <a:fld id="{5985F349-EACA-4205-A9C7-AC66AD588A4E}" type="slidenum">
              <a:rPr lang="en-US" smtClean="0"/>
              <a:pPr/>
              <a:t>25</a:t>
            </a:fld>
            <a:endParaRPr lang="en-US" dirty="0"/>
          </a:p>
        </p:txBody>
      </p:sp>
    </p:spTree>
    <p:extLst>
      <p:ext uri="{BB962C8B-B14F-4D97-AF65-F5344CB8AC3E}">
        <p14:creationId xmlns:p14="http://schemas.microsoft.com/office/powerpoint/2010/main" val="26555868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85F349-EACA-4205-A9C7-AC66AD588A4E}" type="slidenum">
              <a:rPr lang="en-US" smtClean="0"/>
              <a:pPr/>
              <a:t>26</a:t>
            </a:fld>
            <a:endParaRPr lang="en-US" dirty="0"/>
          </a:p>
        </p:txBody>
      </p:sp>
    </p:spTree>
    <p:extLst>
      <p:ext uri="{BB962C8B-B14F-4D97-AF65-F5344CB8AC3E}">
        <p14:creationId xmlns:p14="http://schemas.microsoft.com/office/powerpoint/2010/main" val="20767146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3400" y="503238"/>
            <a:ext cx="3495675" cy="2703512"/>
          </a:xfrm>
        </p:spPr>
      </p:sp>
      <p:sp>
        <p:nvSpPr>
          <p:cNvPr id="4" name="Slide Number Placeholder 3"/>
          <p:cNvSpPr>
            <a:spLocks noGrp="1"/>
          </p:cNvSpPr>
          <p:nvPr>
            <p:ph type="sldNum" sz="quarter" idx="10"/>
          </p:nvPr>
        </p:nvSpPr>
        <p:spPr>
          <a:xfrm>
            <a:off x="4023216" y="8918433"/>
            <a:ext cx="3078060" cy="467955"/>
          </a:xfrm>
          <a:prstGeom prst="rect">
            <a:avLst/>
          </a:prstGeom>
        </p:spPr>
        <p:txBody>
          <a:bodyPr/>
          <a:lstStyle/>
          <a:p>
            <a:fld id="{5985F349-EACA-4205-A9C7-AC66AD588A4E}" type="slidenum">
              <a:rPr lang="en-US" smtClean="0"/>
              <a:pPr/>
              <a:t>27</a:t>
            </a:fld>
            <a:endParaRPr lang="en-US"/>
          </a:p>
        </p:txBody>
      </p:sp>
      <p:sp>
        <p:nvSpPr>
          <p:cNvPr id="5" name="Notes Placeholder 4"/>
          <p:cNvSpPr>
            <a:spLocks noGrp="1"/>
          </p:cNvSpPr>
          <p:nvPr>
            <p:ph type="body" sz="quarter" idx="11"/>
          </p:nvPr>
        </p:nvSpPr>
        <p:spPr>
          <a:xfrm>
            <a:off x="198437" y="3475037"/>
            <a:ext cx="6476999" cy="5209302"/>
          </a:xfrm>
        </p:spPr>
        <p:txBody>
          <a:bodyPr>
            <a:normAutofit/>
          </a:bodyPr>
          <a:lstStyle/>
          <a:p>
            <a:endParaRPr lang="en-US" sz="1600" dirty="0"/>
          </a:p>
        </p:txBody>
      </p:sp>
    </p:spTree>
    <p:extLst>
      <p:ext uri="{BB962C8B-B14F-4D97-AF65-F5344CB8AC3E}">
        <p14:creationId xmlns:p14="http://schemas.microsoft.com/office/powerpoint/2010/main" val="27522191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3550" y="704850"/>
            <a:ext cx="3649663" cy="2822575"/>
          </a:xfrm>
        </p:spPr>
      </p:sp>
      <p:sp>
        <p:nvSpPr>
          <p:cNvPr id="3" name="Notes Placeholder 2"/>
          <p:cNvSpPr>
            <a:spLocks noGrp="1"/>
          </p:cNvSpPr>
          <p:nvPr>
            <p:ph type="body" idx="1"/>
          </p:nvPr>
        </p:nvSpPr>
        <p:spPr>
          <a:xfrm>
            <a:off x="496417" y="3701971"/>
            <a:ext cx="6186027" cy="5343035"/>
          </a:xfrm>
        </p:spPr>
        <p:txBody>
          <a:bodyPr>
            <a:normAutofit/>
          </a:bodyPr>
          <a:lstStyle/>
          <a:p>
            <a:pPr defTabSz="1017707">
              <a:defRPr/>
            </a:pPr>
            <a:endParaRPr lang="en-US" sz="1800" dirty="0"/>
          </a:p>
        </p:txBody>
      </p:sp>
      <p:sp>
        <p:nvSpPr>
          <p:cNvPr id="4" name="Slide Number Placeholder 3"/>
          <p:cNvSpPr>
            <a:spLocks noGrp="1"/>
          </p:cNvSpPr>
          <p:nvPr>
            <p:ph type="sldNum" sz="quarter" idx="10"/>
          </p:nvPr>
        </p:nvSpPr>
        <p:spPr>
          <a:xfrm>
            <a:off x="4023216" y="8918433"/>
            <a:ext cx="3078060" cy="467955"/>
          </a:xfrm>
          <a:prstGeom prst="rect">
            <a:avLst/>
          </a:prstGeom>
        </p:spPr>
        <p:txBody>
          <a:bodyPr lIns="91426" tIns="45713" rIns="91426" bIns="45713"/>
          <a:lstStyle/>
          <a:p>
            <a:fld id="{5985F349-EACA-4205-A9C7-AC66AD588A4E}" type="slidenum">
              <a:rPr lang="en-US" smtClean="0"/>
              <a:pPr/>
              <a:t>28</a:t>
            </a:fld>
            <a:endParaRPr lang="en-US"/>
          </a:p>
        </p:txBody>
      </p:sp>
    </p:spTree>
    <p:extLst>
      <p:ext uri="{BB962C8B-B14F-4D97-AF65-F5344CB8AC3E}">
        <p14:creationId xmlns:p14="http://schemas.microsoft.com/office/powerpoint/2010/main" val="286542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3550" y="704850"/>
            <a:ext cx="3649663" cy="2822575"/>
          </a:xfrm>
        </p:spPr>
      </p:sp>
      <p:sp>
        <p:nvSpPr>
          <p:cNvPr id="3" name="Notes Placeholder 2"/>
          <p:cNvSpPr>
            <a:spLocks noGrp="1"/>
          </p:cNvSpPr>
          <p:nvPr>
            <p:ph type="body" idx="1"/>
          </p:nvPr>
        </p:nvSpPr>
        <p:spPr>
          <a:xfrm>
            <a:off x="496417" y="3701971"/>
            <a:ext cx="6186027" cy="5343035"/>
          </a:xfrm>
        </p:spPr>
        <p:txBody>
          <a:bodyPr>
            <a:normAutofit/>
          </a:bodyPr>
          <a:lstStyle/>
          <a:p>
            <a:pPr defTabSz="1017707">
              <a:defRPr/>
            </a:pPr>
            <a:r>
              <a:rPr lang="en-US" sz="1800" dirty="0"/>
              <a:t>Letting everyone know their responsibility for every goal and priority needs to happen in your business too, to ensure alignment &amp; success. </a:t>
            </a:r>
          </a:p>
          <a:p>
            <a:pPr defTabSz="1017707">
              <a:defRPr/>
            </a:pPr>
            <a:endParaRPr lang="en-US" sz="1800" dirty="0"/>
          </a:p>
          <a:p>
            <a:pPr defTabSz="1017707">
              <a:defRPr/>
            </a:pPr>
            <a:endParaRPr lang="en-US" sz="1800" dirty="0"/>
          </a:p>
          <a:p>
            <a:pPr defTabSz="1017707">
              <a:defRPr/>
            </a:pPr>
            <a:r>
              <a:rPr lang="en-US" sz="1800" dirty="0"/>
              <a:t>By clearly laying out ownership and responsibilities you increase alignment and coordination and dramatically increase that chances of success.</a:t>
            </a:r>
          </a:p>
          <a:p>
            <a:endParaRPr lang="en-US" sz="1800" dirty="0"/>
          </a:p>
        </p:txBody>
      </p:sp>
      <p:sp>
        <p:nvSpPr>
          <p:cNvPr id="4" name="Slide Number Placeholder 3"/>
          <p:cNvSpPr>
            <a:spLocks noGrp="1"/>
          </p:cNvSpPr>
          <p:nvPr>
            <p:ph type="sldNum" sz="quarter" idx="10"/>
          </p:nvPr>
        </p:nvSpPr>
        <p:spPr>
          <a:xfrm>
            <a:off x="4023216" y="8918433"/>
            <a:ext cx="3078060" cy="467955"/>
          </a:xfrm>
          <a:prstGeom prst="rect">
            <a:avLst/>
          </a:prstGeom>
        </p:spPr>
        <p:txBody>
          <a:bodyPr lIns="91426" tIns="45713" rIns="91426" bIns="45713"/>
          <a:lstStyle/>
          <a:p>
            <a:fld id="{5985F349-EACA-4205-A9C7-AC66AD588A4E}" type="slidenum">
              <a:rPr lang="en-US" smtClean="0"/>
              <a:pPr/>
              <a:t>29</a:t>
            </a:fld>
            <a:endParaRPr lang="en-US"/>
          </a:p>
        </p:txBody>
      </p:sp>
    </p:spTree>
    <p:extLst>
      <p:ext uri="{BB962C8B-B14F-4D97-AF65-F5344CB8AC3E}">
        <p14:creationId xmlns:p14="http://schemas.microsoft.com/office/powerpoint/2010/main" val="1662704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81263" y="274638"/>
            <a:ext cx="2139950" cy="1654175"/>
          </a:xfrm>
        </p:spPr>
      </p:sp>
      <p:sp>
        <p:nvSpPr>
          <p:cNvPr id="3" name="Notes Placeholder 2"/>
          <p:cNvSpPr>
            <a:spLocks noGrp="1"/>
          </p:cNvSpPr>
          <p:nvPr>
            <p:ph type="body" idx="1"/>
          </p:nvPr>
        </p:nvSpPr>
        <p:spPr>
          <a:xfrm>
            <a:off x="274637" y="2027242"/>
            <a:ext cx="6629400" cy="7162795"/>
          </a:xfrm>
        </p:spPr>
        <p:txBody>
          <a:bodyPr>
            <a:normAutofit lnSpcReduction="10000"/>
          </a:bodyPr>
          <a:lstStyle/>
          <a:p>
            <a:r>
              <a:rPr lang="en-US" sz="3200" dirty="0"/>
              <a:t>In fact, research shows that 70% (and up to 80% in some studies) of organizational change efforts fail! </a:t>
            </a:r>
            <a:r>
              <a:rPr lang="en-US" sz="3200" b="1" dirty="0"/>
              <a:t>70 – 80%!</a:t>
            </a:r>
          </a:p>
          <a:p>
            <a:endParaRPr lang="en-US" sz="3200" dirty="0"/>
          </a:p>
          <a:p>
            <a:r>
              <a:rPr lang="en-US" sz="3200" dirty="0"/>
              <a:t>It may be implementing something simple or something</a:t>
            </a:r>
          </a:p>
          <a:p>
            <a:endParaRPr lang="en-US" sz="3200" dirty="0"/>
          </a:p>
          <a:p>
            <a:r>
              <a:rPr lang="en-US" sz="3200" dirty="0"/>
              <a:t>but most changes don’t stick!</a:t>
            </a:r>
          </a:p>
          <a:p>
            <a:endParaRPr lang="en-US" sz="3200" dirty="0"/>
          </a:p>
          <a:p>
            <a:r>
              <a:rPr lang="en-US" sz="3200" dirty="0"/>
              <a:t>Succeeding 3 out of every 10 times may be great if you’re hitting a baseball, but it’s not great for your company.</a:t>
            </a:r>
            <a:br>
              <a:rPr lang="en-US" sz="3200" dirty="0"/>
            </a:br>
            <a:endParaRPr lang="en-US" sz="3200" dirty="0"/>
          </a:p>
          <a:p>
            <a:endParaRPr lang="en-US" sz="3200" dirty="0"/>
          </a:p>
          <a:p>
            <a:endParaRPr lang="en-US" sz="3200" dirty="0"/>
          </a:p>
          <a:p>
            <a:endParaRPr lang="en-US" sz="3200" dirty="0"/>
          </a:p>
        </p:txBody>
      </p:sp>
      <p:sp>
        <p:nvSpPr>
          <p:cNvPr id="4" name="Slide Number Placeholder 3"/>
          <p:cNvSpPr>
            <a:spLocks noGrp="1"/>
          </p:cNvSpPr>
          <p:nvPr>
            <p:ph type="sldNum" sz="quarter" idx="10"/>
          </p:nvPr>
        </p:nvSpPr>
        <p:spPr/>
        <p:txBody>
          <a:bodyPr/>
          <a:lstStyle/>
          <a:p>
            <a:fld id="{5985F349-EACA-4205-A9C7-AC66AD588A4E}" type="slidenum">
              <a:rPr lang="en-US" smtClean="0"/>
              <a:pPr/>
              <a:t>3</a:t>
            </a:fld>
            <a:endParaRPr lang="en-US" dirty="0"/>
          </a:p>
        </p:txBody>
      </p:sp>
    </p:spTree>
    <p:extLst>
      <p:ext uri="{BB962C8B-B14F-4D97-AF65-F5344CB8AC3E}">
        <p14:creationId xmlns:p14="http://schemas.microsoft.com/office/powerpoint/2010/main" val="28905515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0213" y="533400"/>
            <a:ext cx="3446462" cy="2665413"/>
          </a:xfrm>
        </p:spPr>
      </p:sp>
      <p:sp>
        <p:nvSpPr>
          <p:cNvPr id="3" name="Notes Placeholder 2"/>
          <p:cNvSpPr>
            <a:spLocks noGrp="1"/>
          </p:cNvSpPr>
          <p:nvPr>
            <p:ph type="body" idx="1"/>
          </p:nvPr>
        </p:nvSpPr>
        <p:spPr/>
        <p:txBody>
          <a:bodyPr>
            <a:normAutofit/>
          </a:bodyPr>
          <a:lstStyle/>
          <a:p>
            <a:pPr>
              <a:buFont typeface="Arial" pitchFamily="34" charset="0"/>
              <a:buNone/>
            </a:pPr>
            <a:r>
              <a:rPr lang="en-US" sz="2400" b="1" dirty="0"/>
              <a:t>Build</a:t>
            </a:r>
          </a:p>
        </p:txBody>
      </p:sp>
      <p:sp>
        <p:nvSpPr>
          <p:cNvPr id="4" name="Slide Number Placeholder 3"/>
          <p:cNvSpPr>
            <a:spLocks noGrp="1"/>
          </p:cNvSpPr>
          <p:nvPr>
            <p:ph type="sldNum" sz="quarter" idx="10"/>
          </p:nvPr>
        </p:nvSpPr>
        <p:spPr/>
        <p:txBody>
          <a:bodyPr/>
          <a:lstStyle/>
          <a:p>
            <a:fld id="{5985F349-EACA-4205-A9C7-AC66AD588A4E}" type="slidenum">
              <a:rPr lang="en-US" smtClean="0"/>
              <a:pPr/>
              <a:t>30</a:t>
            </a:fld>
            <a:endParaRPr lang="en-US"/>
          </a:p>
        </p:txBody>
      </p:sp>
    </p:spTree>
    <p:extLst>
      <p:ext uri="{BB962C8B-B14F-4D97-AF65-F5344CB8AC3E}">
        <p14:creationId xmlns:p14="http://schemas.microsoft.com/office/powerpoint/2010/main" val="8353313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xmlns="" id="{C09B8F0A-35A1-4BEC-9D79-237D0F589890}"/>
              </a:ext>
            </a:extLst>
          </p:cNvPr>
          <p:cNvSpPr>
            <a:spLocks noGrp="1" noRot="1" noChangeAspect="1"/>
          </p:cNvSpPr>
          <p:nvPr>
            <p:ph type="sldImg"/>
          </p:nvPr>
        </p:nvSpPr>
        <p:spPr>
          <a:xfrm>
            <a:off x="2108200" y="350838"/>
            <a:ext cx="2887663" cy="2232025"/>
          </a:xfrm>
        </p:spPr>
      </p:sp>
      <p:sp>
        <p:nvSpPr>
          <p:cNvPr id="5" name="Notes Placeholder 4">
            <a:extLst>
              <a:ext uri="{FF2B5EF4-FFF2-40B4-BE49-F238E27FC236}">
                <a16:creationId xmlns:a16="http://schemas.microsoft.com/office/drawing/2014/main" xmlns="" id="{379AB02D-8CD1-4284-8293-C760C87DB276}"/>
              </a:ext>
            </a:extLst>
          </p:cNvPr>
          <p:cNvSpPr>
            <a:spLocks noGrp="1"/>
          </p:cNvSpPr>
          <p:nvPr>
            <p:ph type="body" idx="1"/>
          </p:nvPr>
        </p:nvSpPr>
        <p:spPr>
          <a:xfrm>
            <a:off x="503237" y="2941639"/>
            <a:ext cx="6248400" cy="5742702"/>
          </a:xfrm>
        </p:spPr>
        <p:txBody>
          <a:bodyPr>
            <a:normAutofit/>
          </a:bodyPr>
          <a:lstStyle/>
          <a:p>
            <a:r>
              <a:rPr lang="en-US" sz="2800" dirty="0"/>
              <a:t>You play a critical role in making sure that the new changes take hold.</a:t>
            </a:r>
          </a:p>
          <a:p>
            <a:endParaRPr lang="en-US" sz="2800" dirty="0"/>
          </a:p>
          <a:p>
            <a:r>
              <a:rPr lang="en-US" sz="2800" dirty="0"/>
              <a:t>Everyone in your company will follow your lead. </a:t>
            </a:r>
          </a:p>
          <a:p>
            <a:endParaRPr lang="en-US" sz="2800" dirty="0"/>
          </a:p>
          <a:p>
            <a:pPr defTabSz="1017857">
              <a:defRPr/>
            </a:pPr>
            <a:r>
              <a:rPr lang="en-US" sz="2800" dirty="0"/>
              <a:t>Often the biggest hindrance to change that I see is you (and your team.)</a:t>
            </a:r>
          </a:p>
          <a:p>
            <a:pPr defTabSz="1017857">
              <a:defRPr/>
            </a:pPr>
            <a:endParaRPr lang="en-US" sz="2800" dirty="0"/>
          </a:p>
          <a:p>
            <a:pPr defTabSz="1017857">
              <a:defRPr/>
            </a:pPr>
            <a:r>
              <a:rPr lang="en-US" sz="2800" dirty="0"/>
              <a:t>If you want your people to make change you have to walk the talk</a:t>
            </a:r>
          </a:p>
        </p:txBody>
      </p:sp>
    </p:spTree>
    <p:extLst>
      <p:ext uri="{BB962C8B-B14F-4D97-AF65-F5344CB8AC3E}">
        <p14:creationId xmlns:p14="http://schemas.microsoft.com/office/powerpoint/2010/main" val="29118784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9925" y="579438"/>
            <a:ext cx="3286125" cy="2541587"/>
          </a:xfrm>
        </p:spPr>
      </p:sp>
      <p:sp>
        <p:nvSpPr>
          <p:cNvPr id="3" name="Notes Placeholder 2"/>
          <p:cNvSpPr>
            <a:spLocks noGrp="1"/>
          </p:cNvSpPr>
          <p:nvPr>
            <p:ph type="body" idx="1"/>
          </p:nvPr>
        </p:nvSpPr>
        <p:spPr>
          <a:xfrm>
            <a:off x="274638" y="3398840"/>
            <a:ext cx="6629399" cy="5791198"/>
          </a:xfrm>
        </p:spPr>
        <p:txBody>
          <a:bodyPr>
            <a:normAutofit/>
          </a:bodyPr>
          <a:lstStyle/>
          <a:p>
            <a:pPr lvl="0"/>
            <a:r>
              <a:rPr lang="en-US" sz="2400" b="1" dirty="0"/>
              <a:t>Evaluate progress – </a:t>
            </a:r>
          </a:p>
          <a:p>
            <a:pPr lvl="0"/>
            <a:r>
              <a:rPr lang="en-US" sz="2400" dirty="0"/>
              <a:t>“</a:t>
            </a:r>
            <a:r>
              <a:rPr lang="en-US" sz="2400" i="1" dirty="0"/>
              <a:t>What gets measured, gets done</a:t>
            </a:r>
            <a:r>
              <a:rPr lang="en-US" sz="2400" dirty="0"/>
              <a:t>.” </a:t>
            </a:r>
          </a:p>
          <a:p>
            <a:pPr lvl="0"/>
            <a:endParaRPr lang="en-US" sz="2400" dirty="0"/>
          </a:p>
          <a:p>
            <a:pPr lvl="0"/>
            <a:r>
              <a:rPr lang="en-US" sz="2400" dirty="0"/>
              <a:t>To get great change results, you must be able to measure and track progress toward your goals. </a:t>
            </a:r>
          </a:p>
          <a:p>
            <a:pPr lvl="0"/>
            <a:endParaRPr lang="en-US" sz="2400" dirty="0"/>
          </a:p>
          <a:p>
            <a:pPr lvl="0"/>
            <a:r>
              <a:rPr lang="en-US" sz="2400" dirty="0"/>
              <a:t>enables you to hold the project owner accountable</a:t>
            </a:r>
          </a:p>
          <a:p>
            <a:pPr lvl="0"/>
            <a:endParaRPr lang="en-US" sz="2400" dirty="0"/>
          </a:p>
          <a:p>
            <a:pPr marL="342900" lvl="0" indent="-342900">
              <a:buFont typeface="Arial" panose="020B0604020202020204" pitchFamily="34" charset="0"/>
              <a:buChar char="•"/>
            </a:pPr>
            <a:r>
              <a:rPr lang="en-US" sz="2400" dirty="0"/>
              <a:t>Attention</a:t>
            </a:r>
          </a:p>
          <a:p>
            <a:pPr lvl="0"/>
            <a:endParaRPr lang="en-US" sz="2400" dirty="0"/>
          </a:p>
          <a:p>
            <a:pPr marL="342900" lvl="0" indent="-342900">
              <a:buFont typeface="Arial" panose="020B0604020202020204" pitchFamily="34" charset="0"/>
              <a:buChar char="•"/>
            </a:pPr>
            <a:r>
              <a:rPr lang="en-US" sz="2400" b="1" dirty="0"/>
              <a:t>One simple trick: Tune Up</a:t>
            </a:r>
            <a:r>
              <a:rPr lang="en-US" sz="2400" dirty="0"/>
              <a:t/>
            </a:r>
            <a:br>
              <a:rPr lang="en-US" sz="2400" dirty="0"/>
            </a:br>
            <a:endParaRPr lang="en-US" sz="2400" dirty="0"/>
          </a:p>
          <a:p>
            <a:endParaRPr lang="en-US" sz="2400" dirty="0"/>
          </a:p>
        </p:txBody>
      </p:sp>
      <p:sp>
        <p:nvSpPr>
          <p:cNvPr id="4" name="Slide Number Placeholder 3"/>
          <p:cNvSpPr>
            <a:spLocks noGrp="1"/>
          </p:cNvSpPr>
          <p:nvPr>
            <p:ph type="sldNum" sz="quarter" idx="10"/>
          </p:nvPr>
        </p:nvSpPr>
        <p:spPr/>
        <p:txBody>
          <a:bodyPr/>
          <a:lstStyle/>
          <a:p>
            <a:fld id="{5985F349-EACA-4205-A9C7-AC66AD588A4E}" type="slidenum">
              <a:rPr lang="en-US" smtClean="0"/>
              <a:pPr/>
              <a:t>32</a:t>
            </a:fld>
            <a:endParaRPr lang="en-US" dirty="0"/>
          </a:p>
        </p:txBody>
      </p:sp>
    </p:spTree>
    <p:extLst>
      <p:ext uri="{BB962C8B-B14F-4D97-AF65-F5344CB8AC3E}">
        <p14:creationId xmlns:p14="http://schemas.microsoft.com/office/powerpoint/2010/main" val="5710187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54250" y="428625"/>
            <a:ext cx="2593975" cy="2005013"/>
          </a:xfrm>
        </p:spPr>
      </p:sp>
      <p:sp>
        <p:nvSpPr>
          <p:cNvPr id="3" name="Notes Placeholder 2"/>
          <p:cNvSpPr>
            <a:spLocks noGrp="1"/>
          </p:cNvSpPr>
          <p:nvPr>
            <p:ph type="body" idx="1"/>
          </p:nvPr>
        </p:nvSpPr>
        <p:spPr>
          <a:xfrm>
            <a:off x="350837" y="2636838"/>
            <a:ext cx="6477000" cy="6400800"/>
          </a:xfrm>
        </p:spPr>
        <p:txBody>
          <a:bodyPr>
            <a:normAutofit/>
          </a:bodyPr>
          <a:lstStyle/>
          <a:p>
            <a:pPr lvl="0"/>
            <a:r>
              <a:rPr lang="en-US" sz="2800" b="1" dirty="0"/>
              <a:t>Assign an owner – </a:t>
            </a:r>
          </a:p>
          <a:p>
            <a:pPr lvl="0"/>
            <a:r>
              <a:rPr lang="en-US" sz="2800" dirty="0"/>
              <a:t>Any goal or priority project that’s important to the success of your business needs to an owner who’s responsible for:</a:t>
            </a:r>
            <a:br>
              <a:rPr lang="en-US" sz="2800" dirty="0"/>
            </a:br>
            <a:endParaRPr lang="en-US" sz="2800" dirty="0"/>
          </a:p>
          <a:p>
            <a:pPr marL="457200" lvl="0" indent="-457200">
              <a:buFont typeface="Arial" panose="020B0604020202020204" pitchFamily="34" charset="0"/>
              <a:buChar char="•"/>
            </a:pPr>
            <a:r>
              <a:rPr lang="en-US" sz="2800" dirty="0"/>
              <a:t>leading the charge and </a:t>
            </a:r>
            <a:br>
              <a:rPr lang="en-US" sz="2800" dirty="0"/>
            </a:br>
            <a:endParaRPr lang="en-US" sz="2800" dirty="0"/>
          </a:p>
          <a:p>
            <a:pPr marL="457200" lvl="0" indent="-457200">
              <a:buFont typeface="Arial" panose="020B0604020202020204" pitchFamily="34" charset="0"/>
              <a:buChar char="•"/>
            </a:pPr>
            <a:r>
              <a:rPr lang="en-US" sz="2800" dirty="0"/>
              <a:t>for ensuring that you achieve the goal. </a:t>
            </a:r>
            <a:br>
              <a:rPr lang="en-US" sz="2800" dirty="0"/>
            </a:br>
            <a:endParaRPr lang="en-US" sz="2800" dirty="0"/>
          </a:p>
          <a:p>
            <a:pPr lvl="0"/>
            <a:r>
              <a:rPr lang="en-US" sz="2800" dirty="0"/>
              <a:t>if there is no driving force who is accountable it usually doesn’t get accomplished. </a:t>
            </a:r>
            <a:br>
              <a:rPr lang="en-US" sz="2800" dirty="0"/>
            </a:br>
            <a:endParaRPr lang="en-US" sz="2800" dirty="0"/>
          </a:p>
        </p:txBody>
      </p:sp>
      <p:sp>
        <p:nvSpPr>
          <p:cNvPr id="4" name="Slide Number Placeholder 3"/>
          <p:cNvSpPr>
            <a:spLocks noGrp="1"/>
          </p:cNvSpPr>
          <p:nvPr>
            <p:ph type="sldNum" sz="quarter" idx="10"/>
          </p:nvPr>
        </p:nvSpPr>
        <p:spPr/>
        <p:txBody>
          <a:bodyPr/>
          <a:lstStyle/>
          <a:p>
            <a:fld id="{5985F349-EACA-4205-A9C7-AC66AD588A4E}" type="slidenum">
              <a:rPr lang="en-US" smtClean="0"/>
              <a:pPr/>
              <a:t>33</a:t>
            </a:fld>
            <a:endParaRPr lang="en-US" dirty="0"/>
          </a:p>
        </p:txBody>
      </p:sp>
    </p:spTree>
    <p:extLst>
      <p:ext uri="{BB962C8B-B14F-4D97-AF65-F5344CB8AC3E}">
        <p14:creationId xmlns:p14="http://schemas.microsoft.com/office/powerpoint/2010/main" val="33204776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0450" y="274638"/>
            <a:ext cx="2738438" cy="2116137"/>
          </a:xfrm>
        </p:spPr>
      </p:sp>
      <p:sp>
        <p:nvSpPr>
          <p:cNvPr id="3" name="Notes Placeholder 2"/>
          <p:cNvSpPr>
            <a:spLocks noGrp="1"/>
          </p:cNvSpPr>
          <p:nvPr>
            <p:ph type="body" idx="1"/>
          </p:nvPr>
        </p:nvSpPr>
        <p:spPr>
          <a:xfrm>
            <a:off x="350837" y="2636836"/>
            <a:ext cx="6400800" cy="6047503"/>
          </a:xfrm>
        </p:spPr>
        <p:txBody>
          <a:bodyPr>
            <a:normAutofit/>
          </a:bodyPr>
          <a:lstStyle/>
          <a:p>
            <a:r>
              <a:rPr lang="en-US" sz="2800" dirty="0"/>
              <a:t>The job isn't done until you get the results you want. </a:t>
            </a:r>
          </a:p>
          <a:p>
            <a:endParaRPr lang="en-US" sz="2800" dirty="0"/>
          </a:p>
          <a:p>
            <a:r>
              <a:rPr lang="en-US" sz="2800" dirty="0"/>
              <a:t>Yet, I see owners and their teams declare, </a:t>
            </a:r>
            <a:r>
              <a:rPr lang="en-US" sz="2800" b="1" dirty="0"/>
              <a:t>“</a:t>
            </a:r>
            <a:r>
              <a:rPr lang="en-US" sz="2800" b="1" i="1" dirty="0"/>
              <a:t>Mission accomplished</a:t>
            </a:r>
            <a:r>
              <a:rPr lang="en-US" sz="2800" b="1" dirty="0"/>
              <a:t>” because they implemented </a:t>
            </a:r>
            <a:r>
              <a:rPr lang="en-US" sz="2800" dirty="0"/>
              <a:t>a new program </a:t>
            </a:r>
          </a:p>
          <a:p>
            <a:r>
              <a:rPr lang="en-US" sz="2800" dirty="0"/>
              <a:t>instead of ensuring that they got the desired results. </a:t>
            </a:r>
            <a:br>
              <a:rPr lang="en-US" sz="2800" dirty="0"/>
            </a:br>
            <a:endParaRPr lang="en-US" sz="2800" dirty="0"/>
          </a:p>
          <a:p>
            <a:r>
              <a:rPr lang="en-US" sz="2800" b="1" dirty="0"/>
              <a:t>Example,</a:t>
            </a:r>
            <a:r>
              <a:rPr lang="en-US" sz="2800" dirty="0"/>
              <a:t> </a:t>
            </a:r>
          </a:p>
        </p:txBody>
      </p:sp>
      <p:sp>
        <p:nvSpPr>
          <p:cNvPr id="4" name="Slide Number Placeholder 3"/>
          <p:cNvSpPr>
            <a:spLocks noGrp="1"/>
          </p:cNvSpPr>
          <p:nvPr>
            <p:ph type="sldNum" sz="quarter" idx="10"/>
          </p:nvPr>
        </p:nvSpPr>
        <p:spPr/>
        <p:txBody>
          <a:bodyPr/>
          <a:lstStyle/>
          <a:p>
            <a:fld id="{5985F349-EACA-4205-A9C7-AC66AD588A4E}" type="slidenum">
              <a:rPr lang="en-US" smtClean="0"/>
              <a:pPr/>
              <a:t>34</a:t>
            </a:fld>
            <a:endParaRPr lang="en-US" dirty="0"/>
          </a:p>
        </p:txBody>
      </p:sp>
    </p:spTree>
    <p:extLst>
      <p:ext uri="{BB962C8B-B14F-4D97-AF65-F5344CB8AC3E}">
        <p14:creationId xmlns:p14="http://schemas.microsoft.com/office/powerpoint/2010/main" val="30425816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bwMode="auto">
          <a:xfrm>
            <a:off x="1273175" y="704850"/>
            <a:ext cx="4556125" cy="3521075"/>
          </a:xfrm>
          <a:noFill/>
          <a:ln>
            <a:solidFill>
              <a:srgbClr val="000000"/>
            </a:solidFill>
            <a:miter lim="800000"/>
            <a:headEnd/>
            <a:tailEnd/>
          </a:ln>
        </p:spPr>
      </p:sp>
      <p:sp>
        <p:nvSpPr>
          <p:cNvPr id="2" name="Notes Placeholder 1"/>
          <p:cNvSpPr>
            <a:spLocks noGrp="1"/>
          </p:cNvSpPr>
          <p:nvPr>
            <p:ph type="body" sz="quarter" idx="10"/>
          </p:nvPr>
        </p:nvSpPr>
        <p:spPr/>
        <p:txBody>
          <a:bodyPr>
            <a:normAutofit/>
          </a:bodyPr>
          <a:lstStyle/>
          <a:p>
            <a:endParaRPr lang="en-US" sz="2400" dirty="0"/>
          </a:p>
        </p:txBody>
      </p:sp>
    </p:spTree>
    <p:extLst>
      <p:ext uri="{BB962C8B-B14F-4D97-AF65-F5344CB8AC3E}">
        <p14:creationId xmlns:p14="http://schemas.microsoft.com/office/powerpoint/2010/main" val="9878421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60650" y="200025"/>
            <a:ext cx="1781175" cy="1377950"/>
          </a:xfrm>
        </p:spPr>
      </p:sp>
      <p:sp>
        <p:nvSpPr>
          <p:cNvPr id="3" name="Notes Placeholder 2"/>
          <p:cNvSpPr>
            <a:spLocks noGrp="1"/>
          </p:cNvSpPr>
          <p:nvPr>
            <p:ph type="body" idx="1"/>
          </p:nvPr>
        </p:nvSpPr>
        <p:spPr>
          <a:xfrm>
            <a:off x="122237" y="1577976"/>
            <a:ext cx="6978602" cy="7535862"/>
          </a:xfrm>
        </p:spPr>
        <p:txBody>
          <a:bodyPr>
            <a:noAutofit/>
          </a:bodyPr>
          <a:lstStyle/>
          <a:p>
            <a:r>
              <a:rPr lang="en-US" sz="2400" dirty="0"/>
              <a:t>This GPS change model works well for large org changes too!</a:t>
            </a:r>
          </a:p>
          <a:p>
            <a:endParaRPr lang="en-US" sz="2400" dirty="0"/>
          </a:p>
          <a:p>
            <a:pPr marL="342900" indent="-342900">
              <a:buFont typeface="+mj-lt"/>
              <a:buAutoNum type="arabicPeriod"/>
            </a:pPr>
            <a:r>
              <a:rPr lang="en-US" sz="2400" dirty="0"/>
              <a:t>Explain org structure changes e.g. adding an ops manager</a:t>
            </a:r>
            <a:br>
              <a:rPr lang="en-US" sz="2400" dirty="0"/>
            </a:br>
            <a:endParaRPr lang="en-US" sz="2400" dirty="0"/>
          </a:p>
          <a:p>
            <a:pPr marL="342900" indent="-342900">
              <a:buFont typeface="+mj-lt"/>
              <a:buAutoNum type="arabicPeriod"/>
            </a:pPr>
            <a:r>
              <a:rPr lang="en-US" sz="2400" dirty="0"/>
              <a:t>Talk about JVP’s </a:t>
            </a:r>
            <a:br>
              <a:rPr lang="en-US" sz="2400" dirty="0"/>
            </a:br>
            <a:endParaRPr lang="en-US" sz="2400" dirty="0"/>
          </a:p>
          <a:p>
            <a:pPr marL="850862" lvl="1" indent="-342900">
              <a:buFont typeface="+mj-lt"/>
              <a:buAutoNum type="alphaLcParenR"/>
            </a:pPr>
            <a:r>
              <a:rPr lang="en-US" sz="2400" dirty="0"/>
              <a:t>Metrics = measures of success</a:t>
            </a:r>
            <a:br>
              <a:rPr lang="en-US" sz="2400" dirty="0"/>
            </a:br>
            <a:endParaRPr lang="en-US" sz="2400" dirty="0"/>
          </a:p>
          <a:p>
            <a:pPr marL="850862" lvl="1" indent="-342900">
              <a:buFont typeface="+mj-lt"/>
              <a:buAutoNum type="alphaLcParenR"/>
            </a:pPr>
            <a:r>
              <a:rPr lang="en-US" sz="2400" dirty="0"/>
              <a:t>JVP Job purpose statements and detail</a:t>
            </a:r>
            <a:br>
              <a:rPr lang="en-US" sz="2400" dirty="0"/>
            </a:br>
            <a:r>
              <a:rPr lang="en-US" sz="2400" dirty="0"/>
              <a:t> </a:t>
            </a:r>
          </a:p>
          <a:p>
            <a:pPr marL="850862" lvl="1" indent="-342900">
              <a:buFont typeface="+mj-lt"/>
              <a:buAutoNum type="alphaLcParenR"/>
            </a:pPr>
            <a:r>
              <a:rPr lang="en-US" sz="2400" dirty="0"/>
              <a:t>action plans = Step by Step Plans</a:t>
            </a:r>
            <a:br>
              <a:rPr lang="en-US" sz="2400" dirty="0"/>
            </a:br>
            <a:endParaRPr lang="en-US" sz="2400" dirty="0"/>
          </a:p>
          <a:p>
            <a:pPr marL="850862" lvl="1" indent="-342900">
              <a:buFont typeface="+mj-lt"/>
              <a:buAutoNum type="alphaLcParenR"/>
            </a:pPr>
            <a:r>
              <a:rPr lang="en-US" sz="2400" dirty="0"/>
              <a:t>Relentless follow through = training, mentoring and management process…</a:t>
            </a:r>
          </a:p>
          <a:p>
            <a:pPr marL="850862" lvl="1" indent="-342900">
              <a:buFont typeface="+mj-lt"/>
              <a:buAutoNum type="alphaLcParenR"/>
            </a:pPr>
            <a:endParaRPr lang="en-US" sz="2400" dirty="0"/>
          </a:p>
          <a:p>
            <a:pPr lvl="1" algn="ctr"/>
            <a:r>
              <a:rPr lang="en-US" sz="4400" b="1" dirty="0">
                <a:solidFill>
                  <a:srgbClr val="C00000"/>
                </a:solidFill>
              </a:rPr>
              <a:t>2:10</a:t>
            </a:r>
          </a:p>
        </p:txBody>
      </p:sp>
      <p:sp>
        <p:nvSpPr>
          <p:cNvPr id="4" name="Slide Number Placeholder 3"/>
          <p:cNvSpPr>
            <a:spLocks noGrp="1"/>
          </p:cNvSpPr>
          <p:nvPr>
            <p:ph type="sldNum" sz="quarter" idx="10"/>
          </p:nvPr>
        </p:nvSpPr>
        <p:spPr/>
        <p:txBody>
          <a:bodyPr/>
          <a:lstStyle/>
          <a:p>
            <a:fld id="{5985F349-EACA-4205-A9C7-AC66AD588A4E}" type="slidenum">
              <a:rPr lang="en-US" smtClean="0"/>
              <a:pPr/>
              <a:t>36</a:t>
            </a:fld>
            <a:endParaRPr lang="en-US" dirty="0"/>
          </a:p>
        </p:txBody>
      </p:sp>
    </p:spTree>
    <p:extLst>
      <p:ext uri="{BB962C8B-B14F-4D97-AF65-F5344CB8AC3E}">
        <p14:creationId xmlns:p14="http://schemas.microsoft.com/office/powerpoint/2010/main" val="23772077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6775" y="112713"/>
            <a:ext cx="2865438" cy="2214562"/>
          </a:xfrm>
        </p:spPr>
      </p:sp>
      <p:sp>
        <p:nvSpPr>
          <p:cNvPr id="4" name="Slide Number Placeholder 3"/>
          <p:cNvSpPr>
            <a:spLocks noGrp="1"/>
          </p:cNvSpPr>
          <p:nvPr>
            <p:ph type="sldNum" sz="quarter" idx="10"/>
          </p:nvPr>
        </p:nvSpPr>
        <p:spPr>
          <a:xfrm>
            <a:off x="4023783" y="8917781"/>
            <a:ext cx="3077103" cy="469106"/>
          </a:xfrm>
          <a:prstGeom prst="rect">
            <a:avLst/>
          </a:prstGeom>
        </p:spPr>
        <p:txBody>
          <a:bodyPr lIns="91600" tIns="45800" rIns="91600" bIns="45800"/>
          <a:lstStyle/>
          <a:p>
            <a:fld id="{5985F349-EACA-4205-A9C7-AC66AD588A4E}" type="slidenum">
              <a:rPr lang="en-US" smtClean="0"/>
              <a:pPr/>
              <a:t>37</a:t>
            </a:fld>
            <a:endParaRPr lang="en-US" dirty="0"/>
          </a:p>
        </p:txBody>
      </p:sp>
      <p:sp>
        <p:nvSpPr>
          <p:cNvPr id="5" name="Notes Placeholder 4"/>
          <p:cNvSpPr>
            <a:spLocks noGrp="1"/>
          </p:cNvSpPr>
          <p:nvPr>
            <p:ph type="body" sz="quarter" idx="11"/>
          </p:nvPr>
        </p:nvSpPr>
        <p:spPr>
          <a:xfrm>
            <a:off x="267299" y="2328041"/>
            <a:ext cx="6491509" cy="6869616"/>
          </a:xfrm>
        </p:spPr>
        <p:txBody>
          <a:bodyPr>
            <a:noAutofit/>
          </a:bodyPr>
          <a:lstStyle/>
          <a:p>
            <a:endParaRPr lang="en-US" sz="1600" dirty="0"/>
          </a:p>
        </p:txBody>
      </p:sp>
    </p:spTree>
    <p:extLst>
      <p:ext uri="{BB962C8B-B14F-4D97-AF65-F5344CB8AC3E}">
        <p14:creationId xmlns:p14="http://schemas.microsoft.com/office/powerpoint/2010/main" val="20322617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xmlns="" id="{D97F9834-116B-41E0-9D56-0F50F61380CD}"/>
              </a:ext>
            </a:extLst>
          </p:cNvPr>
          <p:cNvSpPr>
            <a:spLocks noGrp="1" noRot="1" noChangeAspect="1"/>
          </p:cNvSpPr>
          <p:nvPr>
            <p:ph type="sldImg"/>
          </p:nvPr>
        </p:nvSpPr>
        <p:spPr>
          <a:xfrm>
            <a:off x="2643188" y="350838"/>
            <a:ext cx="1816100" cy="1404937"/>
          </a:xfrm>
        </p:spPr>
      </p:sp>
      <p:sp>
        <p:nvSpPr>
          <p:cNvPr id="5" name="Notes Placeholder 4">
            <a:extLst>
              <a:ext uri="{FF2B5EF4-FFF2-40B4-BE49-F238E27FC236}">
                <a16:creationId xmlns:a16="http://schemas.microsoft.com/office/drawing/2014/main" xmlns="" id="{A42DBD36-990D-482B-871C-7FF75A7478E4}"/>
              </a:ext>
            </a:extLst>
          </p:cNvPr>
          <p:cNvSpPr>
            <a:spLocks noGrp="1"/>
          </p:cNvSpPr>
          <p:nvPr>
            <p:ph type="body" idx="1"/>
          </p:nvPr>
        </p:nvSpPr>
        <p:spPr>
          <a:xfrm>
            <a:off x="274638" y="2332037"/>
            <a:ext cx="6629399" cy="6352302"/>
          </a:xfrm>
        </p:spPr>
        <p:txBody>
          <a:bodyPr>
            <a:normAutofit/>
          </a:bodyPr>
          <a:lstStyle/>
          <a:p>
            <a:pPr lvl="0">
              <a:defRPr/>
            </a:pPr>
            <a:r>
              <a:rPr lang="en-US" sz="2000" dirty="0"/>
              <a:t>When you’re planning your change efforts, it’s important to consider that there is no such thing as organization change.</a:t>
            </a:r>
          </a:p>
          <a:p>
            <a:pPr lvl="0">
              <a:defRPr/>
            </a:pPr>
            <a:endParaRPr lang="en-US" sz="2000" dirty="0"/>
          </a:p>
          <a:p>
            <a:pPr lvl="0">
              <a:defRPr/>
            </a:pPr>
            <a:r>
              <a:rPr lang="en-US" sz="2000" b="1" dirty="0"/>
              <a:t>Organizations don’t change…</a:t>
            </a:r>
          </a:p>
          <a:p>
            <a:pPr lvl="0">
              <a:defRPr/>
            </a:pPr>
            <a:endParaRPr lang="en-US" sz="2000" b="1" dirty="0"/>
          </a:p>
          <a:p>
            <a:pPr lvl="0">
              <a:defRPr/>
            </a:pPr>
            <a:r>
              <a:rPr lang="en-US" sz="2000" b="1" dirty="0"/>
              <a:t>Change actually happens person by person</a:t>
            </a:r>
            <a:r>
              <a:rPr lang="en-US" sz="2000" dirty="0"/>
              <a:t>. </a:t>
            </a:r>
          </a:p>
          <a:p>
            <a:pPr lvl="0">
              <a:defRPr/>
            </a:pPr>
            <a:endParaRPr lang="en-US" sz="2000" dirty="0"/>
          </a:p>
          <a:p>
            <a:pPr lvl="0">
              <a:defRPr/>
            </a:pPr>
            <a:r>
              <a:rPr lang="en-US" sz="2000" dirty="0"/>
              <a:t>The success of your change effort CLICK</a:t>
            </a:r>
            <a:br>
              <a:rPr lang="en-US" sz="2000" dirty="0"/>
            </a:br>
            <a:endParaRPr lang="en-US" sz="2000" dirty="0"/>
          </a:p>
          <a:p>
            <a:pPr lvl="0">
              <a:defRPr/>
            </a:pPr>
            <a:r>
              <a:rPr lang="en-US" sz="2000" dirty="0"/>
              <a:t>Depends on your success CLICK </a:t>
            </a:r>
            <a:br>
              <a:rPr lang="en-US" sz="2000" dirty="0"/>
            </a:br>
            <a:endParaRPr lang="en-US" sz="2000" dirty="0"/>
          </a:p>
          <a:p>
            <a:pPr lvl="0">
              <a:defRPr/>
            </a:pPr>
            <a:r>
              <a:rPr lang="en-US" sz="2000" dirty="0"/>
              <a:t>in getting each individual employee CLICK</a:t>
            </a:r>
            <a:br>
              <a:rPr lang="en-US" sz="2000" dirty="0"/>
            </a:br>
            <a:endParaRPr lang="en-US" sz="2000" dirty="0"/>
          </a:p>
          <a:p>
            <a:pPr lvl="0">
              <a:defRPr/>
            </a:pPr>
            <a:r>
              <a:rPr lang="en-US" sz="2000" dirty="0"/>
              <a:t>to participate in the change CLICK </a:t>
            </a:r>
            <a:br>
              <a:rPr lang="en-US" sz="2000" dirty="0"/>
            </a:br>
            <a:endParaRPr lang="en-US" sz="2000" dirty="0"/>
          </a:p>
          <a:p>
            <a:pPr lvl="0">
              <a:defRPr/>
            </a:pPr>
            <a:r>
              <a:rPr lang="en-US" sz="2000" dirty="0"/>
              <a:t>multiplied CLICK </a:t>
            </a:r>
            <a:br>
              <a:rPr lang="en-US" sz="2000" dirty="0"/>
            </a:br>
            <a:endParaRPr lang="en-US" sz="2000" dirty="0"/>
          </a:p>
          <a:p>
            <a:pPr lvl="0">
              <a:defRPr/>
            </a:pPr>
            <a:r>
              <a:rPr lang="en-US" sz="2000" dirty="0"/>
              <a:t>by the number of people who are impacted. CLICK</a:t>
            </a:r>
          </a:p>
          <a:p>
            <a:pPr lvl="0">
              <a:defRPr/>
            </a:pPr>
            <a:endParaRPr lang="en-US" sz="2000" dirty="0"/>
          </a:p>
          <a:p>
            <a:pPr lvl="0">
              <a:defRPr/>
            </a:pPr>
            <a:r>
              <a:rPr lang="en-US" sz="2000" dirty="0"/>
              <a:t>CLICK</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xmlns="" id="{BAA0BABE-14B8-4BF4-96B0-F64F5EE9483E}"/>
              </a:ext>
            </a:extLst>
          </p:cNvPr>
          <p:cNvSpPr>
            <a:spLocks noGrp="1" noRot="1" noChangeAspect="1"/>
          </p:cNvSpPr>
          <p:nvPr>
            <p:ph type="sldImg"/>
          </p:nvPr>
        </p:nvSpPr>
        <p:spPr>
          <a:xfrm>
            <a:off x="2549525" y="200025"/>
            <a:ext cx="2003425" cy="1549400"/>
          </a:xfrm>
        </p:spPr>
      </p:sp>
      <p:sp>
        <p:nvSpPr>
          <p:cNvPr id="5" name="Notes Placeholder 4">
            <a:extLst>
              <a:ext uri="{FF2B5EF4-FFF2-40B4-BE49-F238E27FC236}">
                <a16:creationId xmlns:a16="http://schemas.microsoft.com/office/drawing/2014/main" xmlns="" id="{C788CE97-F1EE-4A2C-9057-5E60C0A45795}"/>
              </a:ext>
            </a:extLst>
          </p:cNvPr>
          <p:cNvSpPr>
            <a:spLocks noGrp="1"/>
          </p:cNvSpPr>
          <p:nvPr>
            <p:ph type="body" idx="1"/>
          </p:nvPr>
        </p:nvSpPr>
        <p:spPr>
          <a:xfrm>
            <a:off x="274640" y="1749426"/>
            <a:ext cx="6553199" cy="7364412"/>
          </a:xfrm>
        </p:spPr>
        <p:txBody>
          <a:bodyPr>
            <a:normAutofit/>
          </a:bodyPr>
          <a:lstStyle/>
          <a:p>
            <a:r>
              <a:rPr lang="en-US" sz="2400" dirty="0"/>
              <a:t>Your change plan needs to pay attention to the resistance from the </a:t>
            </a:r>
            <a:r>
              <a:rPr lang="en-US" sz="2400" b="1" dirty="0"/>
              <a:t>employees that are impacted </a:t>
            </a:r>
            <a:r>
              <a:rPr lang="en-US" sz="2400" dirty="0"/>
              <a:t>by the change. </a:t>
            </a:r>
          </a:p>
          <a:p>
            <a:pPr lvl="0"/>
            <a:endParaRPr lang="en-US" sz="2400" dirty="0"/>
          </a:p>
          <a:p>
            <a:pPr lvl="0"/>
            <a:r>
              <a:rPr lang="en-US" sz="2400" b="1" dirty="0"/>
              <a:t>We all have a mental scale in our heads</a:t>
            </a:r>
            <a:r>
              <a:rPr lang="en-US" sz="2400" dirty="0"/>
              <a:t>, and we weigh the </a:t>
            </a:r>
            <a:r>
              <a:rPr lang="en-US" sz="2400" b="1" dirty="0"/>
              <a:t>costs</a:t>
            </a:r>
            <a:r>
              <a:rPr lang="en-US" sz="2400" dirty="0"/>
              <a:t> against the </a:t>
            </a:r>
            <a:r>
              <a:rPr lang="en-US" sz="2400" b="1" dirty="0"/>
              <a:t>benefits</a:t>
            </a:r>
            <a:r>
              <a:rPr lang="en-US" sz="2400" dirty="0"/>
              <a:t> of change. </a:t>
            </a:r>
          </a:p>
          <a:p>
            <a:pPr lvl="0"/>
            <a:endParaRPr lang="en-US" sz="2400" dirty="0"/>
          </a:p>
          <a:p>
            <a:pPr lvl="0"/>
            <a:r>
              <a:rPr lang="en-US" sz="2400" b="1" dirty="0"/>
              <a:t>When the costs of change outweigh the benefits </a:t>
            </a:r>
            <a:r>
              <a:rPr lang="en-US" sz="2400" dirty="0"/>
              <a:t>we resist.</a:t>
            </a:r>
            <a:endParaRPr lang="en-US" sz="2400" b="1" dirty="0"/>
          </a:p>
          <a:p>
            <a:pPr lvl="0"/>
            <a:endParaRPr lang="en-US" sz="2400" b="1" dirty="0"/>
          </a:p>
          <a:p>
            <a:r>
              <a:rPr lang="en-US" sz="2400" b="1" dirty="0"/>
              <a:t>So as you develop your change plan it’s important that you zero in on likely resistance points.</a:t>
            </a:r>
          </a:p>
          <a:p>
            <a:endParaRPr lang="en-US" sz="2400" b="1" dirty="0"/>
          </a:p>
          <a:p>
            <a:r>
              <a:rPr lang="en-US" sz="2400" b="1" dirty="0"/>
              <a:t>Understanding why people resist change will help you find better ways to make change stick.</a:t>
            </a:r>
          </a:p>
          <a:p>
            <a:endParaRPr lang="en-US" sz="2400" b="1" dirty="0"/>
          </a:p>
          <a:p>
            <a:pPr algn="ctr"/>
            <a:r>
              <a:rPr lang="en-US" sz="2400" b="1" dirty="0"/>
              <a:t>the top 4 reasons why people resist.</a:t>
            </a:r>
          </a:p>
          <a:p>
            <a:endParaRPr lang="en-US" sz="2400" b="1" dirty="0"/>
          </a:p>
          <a:p>
            <a:endParaRPr lang="en-US" sz="2400" b="1" dirty="0"/>
          </a:p>
        </p:txBody>
      </p:sp>
    </p:spTree>
    <p:extLst>
      <p:ext uri="{BB962C8B-B14F-4D97-AF65-F5344CB8AC3E}">
        <p14:creationId xmlns:p14="http://schemas.microsoft.com/office/powerpoint/2010/main" val="2052300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0638" y="274638"/>
            <a:ext cx="2273300" cy="1757362"/>
          </a:xfrm>
        </p:spPr>
      </p:sp>
      <p:sp>
        <p:nvSpPr>
          <p:cNvPr id="3" name="Notes Placeholder 2"/>
          <p:cNvSpPr>
            <a:spLocks noGrp="1"/>
          </p:cNvSpPr>
          <p:nvPr>
            <p:ph type="body" idx="1"/>
          </p:nvPr>
        </p:nvSpPr>
        <p:spPr>
          <a:xfrm>
            <a:off x="274637" y="2179638"/>
            <a:ext cx="6629400" cy="7010401"/>
          </a:xfrm>
        </p:spPr>
        <p:txBody>
          <a:bodyPr>
            <a:noAutofit/>
          </a:bodyPr>
          <a:lstStyle/>
          <a:p>
            <a:r>
              <a:rPr lang="en-US" sz="2400" b="1" dirty="0"/>
              <a:t>the result </a:t>
            </a:r>
            <a:r>
              <a:rPr lang="en-US" sz="2400" dirty="0"/>
              <a:t>is wasted time, wasted money and missed opportunities….</a:t>
            </a:r>
          </a:p>
          <a:p>
            <a:endParaRPr lang="en-US" sz="2400" dirty="0"/>
          </a:p>
          <a:p>
            <a:r>
              <a:rPr lang="en-US" sz="2400" dirty="0"/>
              <a:t>not to mention the </a:t>
            </a:r>
            <a:r>
              <a:rPr lang="en-US" sz="2400" b="1" dirty="0"/>
              <a:t>stress and frustration</a:t>
            </a:r>
            <a:endParaRPr lang="en-US" sz="2400" dirty="0"/>
          </a:p>
          <a:p>
            <a:endParaRPr lang="en-US" sz="2400" dirty="0"/>
          </a:p>
          <a:p>
            <a:r>
              <a:rPr lang="en-US" sz="2400" dirty="0"/>
              <a:t>Bigger the business the bigger the challenges to making lasting change, grow too! </a:t>
            </a:r>
          </a:p>
          <a:p>
            <a:endParaRPr lang="en-US" sz="2400" dirty="0"/>
          </a:p>
          <a:p>
            <a:r>
              <a:rPr lang="en-US" sz="2400" dirty="0">
                <a:solidFill>
                  <a:srgbClr val="00B050"/>
                </a:solidFill>
              </a:rPr>
              <a:t>Show of hands:</a:t>
            </a:r>
          </a:p>
          <a:p>
            <a:pPr lvl="1">
              <a:spcAft>
                <a:spcPts val="1800"/>
              </a:spcAft>
            </a:pPr>
            <a:r>
              <a:rPr lang="en-US" sz="2400" b="1" dirty="0">
                <a:solidFill>
                  <a:srgbClr val="00B050"/>
                </a:solidFill>
              </a:rPr>
              <a:t>Owners</a:t>
            </a:r>
            <a:r>
              <a:rPr lang="en-US" sz="2400" dirty="0">
                <a:solidFill>
                  <a:srgbClr val="00B050"/>
                </a:solidFill>
              </a:rPr>
              <a:t>? </a:t>
            </a:r>
            <a:r>
              <a:rPr lang="en-US" sz="2400" b="1" dirty="0">
                <a:solidFill>
                  <a:srgbClr val="00B050"/>
                </a:solidFill>
              </a:rPr>
              <a:t>Owners over $1M</a:t>
            </a:r>
            <a:r>
              <a:rPr lang="en-US" sz="2400" dirty="0">
                <a:solidFill>
                  <a:srgbClr val="00B050"/>
                </a:solidFill>
              </a:rPr>
              <a:t>? $3M?</a:t>
            </a:r>
          </a:p>
          <a:p>
            <a:pPr>
              <a:spcAft>
                <a:spcPts val="1800"/>
              </a:spcAft>
            </a:pPr>
            <a:endParaRPr lang="en-US" sz="2400" dirty="0"/>
          </a:p>
          <a:p>
            <a:pPr>
              <a:spcAft>
                <a:spcPts val="1800"/>
              </a:spcAft>
            </a:pPr>
            <a:r>
              <a:rPr lang="en-US" sz="2400" dirty="0"/>
              <a:t>The same is true for the size of the change effort:</a:t>
            </a:r>
          </a:p>
          <a:p>
            <a:pPr>
              <a:spcAft>
                <a:spcPts val="1800"/>
              </a:spcAft>
            </a:pPr>
            <a:r>
              <a:rPr lang="en-US" sz="2400" b="1" dirty="0"/>
              <a:t>big business making big org changes you have the biggest challenge </a:t>
            </a:r>
            <a:br>
              <a:rPr lang="en-US" sz="2400" b="1" dirty="0"/>
            </a:br>
            <a:endParaRPr lang="en-US" sz="2400" b="1" dirty="0"/>
          </a:p>
          <a:p>
            <a:pPr>
              <a:spcAft>
                <a:spcPts val="1800"/>
              </a:spcAft>
            </a:pPr>
            <a:r>
              <a:rPr lang="en-US" sz="2400" b="1" dirty="0"/>
              <a:t>And that’s the kind of work I do with my clients</a:t>
            </a:r>
            <a:r>
              <a:rPr lang="en-US" sz="2400" dirty="0">
                <a:sym typeface="Wingdings" panose="05000000000000000000" pitchFamily="2" charset="2"/>
              </a:rPr>
              <a:t></a:t>
            </a:r>
            <a:endParaRPr lang="en-US" sz="2400" dirty="0"/>
          </a:p>
          <a:p>
            <a:endParaRPr lang="en-US" sz="2400" dirty="0"/>
          </a:p>
          <a:p>
            <a:endParaRPr lang="en-US" sz="2400" dirty="0"/>
          </a:p>
        </p:txBody>
      </p:sp>
      <p:sp>
        <p:nvSpPr>
          <p:cNvPr id="4" name="Slide Number Placeholder 3"/>
          <p:cNvSpPr>
            <a:spLocks noGrp="1"/>
          </p:cNvSpPr>
          <p:nvPr>
            <p:ph type="sldNum" sz="quarter" idx="10"/>
          </p:nvPr>
        </p:nvSpPr>
        <p:spPr/>
        <p:txBody>
          <a:bodyPr/>
          <a:lstStyle/>
          <a:p>
            <a:fld id="{5985F349-EACA-4205-A9C7-AC66AD588A4E}" type="slidenum">
              <a:rPr lang="en-US" smtClean="0"/>
              <a:pPr/>
              <a:t>4</a:t>
            </a:fld>
            <a:endParaRPr lang="en-US" dirty="0"/>
          </a:p>
        </p:txBody>
      </p:sp>
    </p:spTree>
    <p:extLst>
      <p:ext uri="{BB962C8B-B14F-4D97-AF65-F5344CB8AC3E}">
        <p14:creationId xmlns:p14="http://schemas.microsoft.com/office/powerpoint/2010/main" val="14745845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xmlns="" id="{4EF8A51A-0B56-41D0-94DB-1A992C585CDD}"/>
              </a:ext>
            </a:extLst>
          </p:cNvPr>
          <p:cNvSpPr>
            <a:spLocks noGrp="1" noRot="1" noChangeAspect="1"/>
          </p:cNvSpPr>
          <p:nvPr>
            <p:ph type="sldImg"/>
          </p:nvPr>
        </p:nvSpPr>
        <p:spPr>
          <a:xfrm>
            <a:off x="2289175" y="274638"/>
            <a:ext cx="2579688" cy="1995487"/>
          </a:xfrm>
        </p:spPr>
      </p:sp>
      <p:sp>
        <p:nvSpPr>
          <p:cNvPr id="5" name="Notes Placeholder 4">
            <a:extLst>
              <a:ext uri="{FF2B5EF4-FFF2-40B4-BE49-F238E27FC236}">
                <a16:creationId xmlns:a16="http://schemas.microsoft.com/office/drawing/2014/main" xmlns="" id="{82BE7094-7A89-423D-8215-7A76673936F8}"/>
              </a:ext>
            </a:extLst>
          </p:cNvPr>
          <p:cNvSpPr>
            <a:spLocks noGrp="1"/>
          </p:cNvSpPr>
          <p:nvPr>
            <p:ph type="body" idx="1"/>
          </p:nvPr>
        </p:nvSpPr>
        <p:spPr>
          <a:xfrm>
            <a:off x="350837" y="2560637"/>
            <a:ext cx="6400800" cy="6123702"/>
          </a:xfrm>
        </p:spPr>
        <p:txBody>
          <a:bodyPr>
            <a:normAutofit/>
          </a:bodyPr>
          <a:lstStyle/>
          <a:p>
            <a:r>
              <a:rPr lang="en-US" sz="2800" dirty="0"/>
              <a:t>The two of the most common costs of change, that tend to cause the most resistance, have to do with </a:t>
            </a:r>
            <a:r>
              <a:rPr lang="en-US" sz="2800" b="1" dirty="0"/>
              <a:t>money and time</a:t>
            </a:r>
            <a:r>
              <a:rPr lang="en-US" sz="2800" dirty="0"/>
              <a:t>. </a:t>
            </a:r>
          </a:p>
          <a:p>
            <a:endParaRPr lang="en-US" sz="2800" dirty="0"/>
          </a:p>
          <a:p>
            <a:r>
              <a:rPr lang="en-US" sz="2800" dirty="0"/>
              <a:t>We all have an amazing ability to quickly assess whether a change is going to impact us financially, or add work to our already full plate or both</a:t>
            </a:r>
          </a:p>
          <a:p>
            <a:endParaRPr lang="en-US" sz="2800" dirty="0"/>
          </a:p>
          <a:p>
            <a:r>
              <a:rPr lang="en-US" sz="2800" dirty="0"/>
              <a:t/>
            </a:r>
            <a:br>
              <a:rPr lang="en-US" sz="2800" dirty="0"/>
            </a:br>
            <a:endParaRPr lang="en-US" sz="2800"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xmlns="" id="{C1598B2E-D118-4DD3-A3EE-B0A22AABE403}"/>
              </a:ext>
            </a:extLst>
          </p:cNvPr>
          <p:cNvSpPr>
            <a:spLocks noGrp="1" noRot="1" noChangeAspect="1"/>
          </p:cNvSpPr>
          <p:nvPr>
            <p:ph type="sldImg"/>
          </p:nvPr>
        </p:nvSpPr>
        <p:spPr>
          <a:xfrm>
            <a:off x="2517775" y="200025"/>
            <a:ext cx="2125663" cy="1643063"/>
          </a:xfrm>
        </p:spPr>
      </p:sp>
      <p:sp>
        <p:nvSpPr>
          <p:cNvPr id="5" name="Notes Placeholder 4">
            <a:extLst>
              <a:ext uri="{FF2B5EF4-FFF2-40B4-BE49-F238E27FC236}">
                <a16:creationId xmlns:a16="http://schemas.microsoft.com/office/drawing/2014/main" xmlns="" id="{8F81F139-CCB1-41B4-821A-AE4DE41DADA8}"/>
              </a:ext>
            </a:extLst>
          </p:cNvPr>
          <p:cNvSpPr>
            <a:spLocks noGrp="1"/>
          </p:cNvSpPr>
          <p:nvPr>
            <p:ph type="body" idx="1"/>
          </p:nvPr>
        </p:nvSpPr>
        <p:spPr>
          <a:xfrm>
            <a:off x="274640" y="1951037"/>
            <a:ext cx="6629399" cy="7010401"/>
          </a:xfrm>
        </p:spPr>
        <p:txBody>
          <a:bodyPr>
            <a:normAutofit/>
          </a:bodyPr>
          <a:lstStyle/>
          <a:p>
            <a:r>
              <a:rPr lang="en-US" sz="2800" b="1" dirty="0"/>
              <a:t>Change often requires your employees do new things or do familiar things in a different way</a:t>
            </a:r>
            <a:r>
              <a:rPr lang="en-US" sz="2800" dirty="0"/>
              <a:t>. </a:t>
            </a:r>
          </a:p>
          <a:p>
            <a:endParaRPr lang="en-US" sz="2800" dirty="0"/>
          </a:p>
          <a:p>
            <a:r>
              <a:rPr lang="en-US" sz="2800" dirty="0"/>
              <a:t>This creates fear of failure and images of being laid off, missing out on a promotion, not getting a bonus….</a:t>
            </a:r>
          </a:p>
          <a:p>
            <a:endParaRPr lang="en-US" sz="2800" dirty="0"/>
          </a:p>
          <a:p>
            <a:r>
              <a:rPr lang="en-US" sz="2800" dirty="0"/>
              <a:t>So, the only way for them to try and survive is to resist change. </a:t>
            </a:r>
          </a:p>
          <a:p>
            <a:endParaRPr lang="en-US" sz="2800" dirty="0"/>
          </a:p>
          <a:p>
            <a:pPr marL="342900" indent="-342900">
              <a:buFont typeface="Arial" panose="020B0604020202020204" pitchFamily="34" charset="0"/>
              <a:buChar char="•"/>
            </a:pPr>
            <a:r>
              <a:rPr lang="en-US" sz="2800" dirty="0" err="1"/>
              <a:t>Eg</a:t>
            </a:r>
            <a:r>
              <a:rPr lang="en-US" sz="2800" dirty="0"/>
              <a:t>. older employees are required to use new technology, </a:t>
            </a:r>
          </a:p>
          <a:p>
            <a:endParaRPr lang="en-US" sz="2800" dirty="0"/>
          </a:p>
          <a:p>
            <a:r>
              <a:rPr lang="en-US" sz="2800" b="1" dirty="0"/>
              <a:t>Fear of failure is difficult for employees </a:t>
            </a:r>
            <a:br>
              <a:rPr lang="en-US" sz="2800" b="1" dirty="0"/>
            </a:br>
            <a:r>
              <a:rPr lang="en-US" sz="2800" b="1" dirty="0"/>
              <a:t>to admit openly</a:t>
            </a:r>
            <a:r>
              <a:rPr lang="en-US" sz="2800" dirty="0"/>
              <a:t>,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xmlns="" id="{839627BA-F435-4652-AE18-3384DDCDE7E0}"/>
              </a:ext>
            </a:extLst>
          </p:cNvPr>
          <p:cNvSpPr>
            <a:spLocks noGrp="1" noRot="1" noChangeAspect="1"/>
          </p:cNvSpPr>
          <p:nvPr>
            <p:ph type="sldImg"/>
          </p:nvPr>
        </p:nvSpPr>
        <p:spPr>
          <a:xfrm>
            <a:off x="2427288" y="350838"/>
            <a:ext cx="2308225" cy="1785937"/>
          </a:xfrm>
        </p:spPr>
      </p:sp>
      <p:sp>
        <p:nvSpPr>
          <p:cNvPr id="5" name="Notes Placeholder 4">
            <a:extLst>
              <a:ext uri="{FF2B5EF4-FFF2-40B4-BE49-F238E27FC236}">
                <a16:creationId xmlns:a16="http://schemas.microsoft.com/office/drawing/2014/main" xmlns="" id="{9564D398-5A59-407C-9C3B-62F4B978F635}"/>
              </a:ext>
            </a:extLst>
          </p:cNvPr>
          <p:cNvSpPr>
            <a:spLocks noGrp="1"/>
          </p:cNvSpPr>
          <p:nvPr>
            <p:ph type="body" idx="1"/>
          </p:nvPr>
        </p:nvSpPr>
        <p:spPr>
          <a:xfrm>
            <a:off x="122237" y="2255843"/>
            <a:ext cx="6858000" cy="6857999"/>
          </a:xfrm>
        </p:spPr>
        <p:txBody>
          <a:bodyPr>
            <a:noAutofit/>
          </a:bodyPr>
          <a:lstStyle/>
          <a:p>
            <a:r>
              <a:rPr lang="en-US" sz="2400" dirty="0"/>
              <a:t>The last source of resistance that I want to highlight is loss of  power and status structure. </a:t>
            </a:r>
          </a:p>
          <a:p>
            <a:endParaRPr lang="en-US" sz="2400" dirty="0"/>
          </a:p>
          <a:p>
            <a:pPr lvl="0"/>
            <a:r>
              <a:rPr lang="en-US" sz="2400" dirty="0"/>
              <a:t>Discuss</a:t>
            </a:r>
            <a:br>
              <a:rPr lang="en-US" sz="2400" dirty="0"/>
            </a:br>
            <a:endParaRPr lang="en-US" sz="2400" dirty="0"/>
          </a:p>
          <a:p>
            <a:pPr lvl="0"/>
            <a:endParaRPr lang="en-US" sz="2400" dirty="0"/>
          </a:p>
          <a:p>
            <a:pPr lvl="0"/>
            <a:r>
              <a:rPr lang="en-US" sz="2400" b="1" dirty="0"/>
              <a:t>Summarize the list</a:t>
            </a:r>
          </a:p>
          <a:p>
            <a:pPr lvl="0"/>
            <a:endParaRPr lang="en-US" sz="2400" b="1" dirty="0"/>
          </a:p>
          <a:p>
            <a:pPr lvl="0"/>
            <a:r>
              <a:rPr lang="en-US" sz="2400" dirty="0"/>
              <a:t>So these are some of the key reasons why your employees may resist change, </a:t>
            </a:r>
          </a:p>
          <a:p>
            <a:pPr lvl="0"/>
            <a:endParaRPr lang="en-US" sz="2400" dirty="0"/>
          </a:p>
          <a:p>
            <a:pPr lvl="0"/>
            <a:r>
              <a:rPr lang="en-US" sz="2400" dirty="0"/>
              <a:t>Let’s try out an example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3550" y="704850"/>
            <a:ext cx="3649663" cy="2822575"/>
          </a:xfrm>
        </p:spPr>
      </p:sp>
      <p:sp>
        <p:nvSpPr>
          <p:cNvPr id="3" name="Notes Placeholder 2"/>
          <p:cNvSpPr>
            <a:spLocks noGrp="1"/>
          </p:cNvSpPr>
          <p:nvPr>
            <p:ph type="body" idx="1"/>
          </p:nvPr>
        </p:nvSpPr>
        <p:spPr>
          <a:xfrm>
            <a:off x="496417" y="3701971"/>
            <a:ext cx="6186027" cy="5343035"/>
          </a:xfrm>
        </p:spPr>
        <p:txBody>
          <a:bodyPr>
            <a:normAutofit/>
          </a:bodyPr>
          <a:lstStyle/>
          <a:p>
            <a:pPr defTabSz="1017707">
              <a:defRPr/>
            </a:pPr>
            <a:r>
              <a:rPr lang="en-US" sz="1800" dirty="0"/>
              <a:t>Letting everyone know their responsibility for every goal and priority needs to happen in your business too, to ensure alignment &amp; success. </a:t>
            </a:r>
          </a:p>
          <a:p>
            <a:pPr defTabSz="1017707">
              <a:defRPr/>
            </a:pPr>
            <a:endParaRPr lang="en-US" sz="1800" dirty="0"/>
          </a:p>
          <a:p>
            <a:pPr defTabSz="1017707">
              <a:defRPr/>
            </a:pPr>
            <a:endParaRPr lang="en-US" sz="1800" dirty="0"/>
          </a:p>
          <a:p>
            <a:pPr defTabSz="1017707">
              <a:defRPr/>
            </a:pPr>
            <a:r>
              <a:rPr lang="en-US" sz="1800" dirty="0"/>
              <a:t>By clearly laying out ownership and responsibilities you increase alignment and coordination and dramatically increase that chances of success.</a:t>
            </a:r>
          </a:p>
          <a:p>
            <a:endParaRPr lang="en-US" sz="1800" dirty="0"/>
          </a:p>
        </p:txBody>
      </p:sp>
      <p:sp>
        <p:nvSpPr>
          <p:cNvPr id="4" name="Slide Number Placeholder 3"/>
          <p:cNvSpPr>
            <a:spLocks noGrp="1"/>
          </p:cNvSpPr>
          <p:nvPr>
            <p:ph type="sldNum" sz="quarter" idx="10"/>
          </p:nvPr>
        </p:nvSpPr>
        <p:spPr>
          <a:xfrm>
            <a:off x="4023216" y="8918433"/>
            <a:ext cx="3078060" cy="467955"/>
          </a:xfrm>
          <a:prstGeom prst="rect">
            <a:avLst/>
          </a:prstGeom>
        </p:spPr>
        <p:txBody>
          <a:bodyPr lIns="91426" tIns="45713" rIns="91426" bIns="45713"/>
          <a:lstStyle/>
          <a:p>
            <a:fld id="{5985F349-EACA-4205-A9C7-AC66AD588A4E}" type="slidenum">
              <a:rPr lang="en-US" smtClean="0"/>
              <a:pPr/>
              <a:t>43</a:t>
            </a:fld>
            <a:endParaRPr lang="en-US"/>
          </a:p>
        </p:txBody>
      </p:sp>
    </p:spTree>
    <p:extLst>
      <p:ext uri="{BB962C8B-B14F-4D97-AF65-F5344CB8AC3E}">
        <p14:creationId xmlns:p14="http://schemas.microsoft.com/office/powerpoint/2010/main" val="617075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xmlns="" id="{5BC23900-8A3D-464F-BB86-96D031368780}"/>
              </a:ext>
            </a:extLst>
          </p:cNvPr>
          <p:cNvSpPr>
            <a:spLocks noGrp="1" noRot="1" noChangeAspect="1"/>
          </p:cNvSpPr>
          <p:nvPr>
            <p:ph type="sldImg"/>
          </p:nvPr>
        </p:nvSpPr>
        <p:spPr>
          <a:xfrm>
            <a:off x="1871663" y="274638"/>
            <a:ext cx="3417887" cy="2641600"/>
          </a:xfrm>
        </p:spPr>
      </p:sp>
      <p:sp>
        <p:nvSpPr>
          <p:cNvPr id="5" name="Notes Placeholder 4">
            <a:extLst>
              <a:ext uri="{FF2B5EF4-FFF2-40B4-BE49-F238E27FC236}">
                <a16:creationId xmlns:a16="http://schemas.microsoft.com/office/drawing/2014/main" xmlns="" id="{4A68ABA5-DCD8-4FA7-9FBC-227B360EE041}"/>
              </a:ext>
            </a:extLst>
          </p:cNvPr>
          <p:cNvSpPr>
            <a:spLocks noGrp="1"/>
          </p:cNvSpPr>
          <p:nvPr>
            <p:ph type="body" idx="1"/>
          </p:nvPr>
        </p:nvSpPr>
        <p:spPr>
          <a:xfrm>
            <a:off x="350837" y="3170240"/>
            <a:ext cx="6477000" cy="5514102"/>
          </a:xfrm>
        </p:spPr>
        <p:txBody>
          <a:bodyPr/>
          <a:lstStyle/>
          <a:p>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xmlns="" id="{7758D951-4C6A-4D99-AC7C-0BDF8710E9AB}"/>
              </a:ext>
            </a:extLst>
          </p:cNvPr>
          <p:cNvSpPr>
            <a:spLocks noGrp="1" noRot="1" noChangeAspect="1"/>
          </p:cNvSpPr>
          <p:nvPr>
            <p:ph type="sldImg"/>
          </p:nvPr>
        </p:nvSpPr>
        <p:spPr>
          <a:xfrm>
            <a:off x="2032000" y="200025"/>
            <a:ext cx="3038475" cy="2347913"/>
          </a:xfrm>
        </p:spPr>
      </p:sp>
      <p:sp>
        <p:nvSpPr>
          <p:cNvPr id="5" name="Notes Placeholder 4">
            <a:extLst>
              <a:ext uri="{FF2B5EF4-FFF2-40B4-BE49-F238E27FC236}">
                <a16:creationId xmlns:a16="http://schemas.microsoft.com/office/drawing/2014/main" xmlns="" id="{5DD81CE1-1D4D-44CB-BA33-33B78CBA393C}"/>
              </a:ext>
            </a:extLst>
          </p:cNvPr>
          <p:cNvSpPr>
            <a:spLocks noGrp="1"/>
          </p:cNvSpPr>
          <p:nvPr>
            <p:ph type="body" idx="1"/>
          </p:nvPr>
        </p:nvSpPr>
        <p:spPr>
          <a:xfrm>
            <a:off x="274637" y="2865444"/>
            <a:ext cx="6553200" cy="5818901"/>
          </a:xfrm>
        </p:spPr>
        <p:txBody>
          <a:bodyPr>
            <a:normAutofit/>
          </a:bodyPr>
          <a:lstStyle/>
          <a:p>
            <a:r>
              <a:rPr lang="en-US" sz="1800" dirty="0"/>
              <a:t>To maximize your chances of success for almost every change, no matter how big or small, you need to create a compelling case for why the change is needed. </a:t>
            </a:r>
          </a:p>
          <a:p>
            <a:endParaRPr lang="en-US" sz="1800" dirty="0"/>
          </a:p>
          <a:p>
            <a:r>
              <a:rPr lang="en-US" sz="1800" dirty="0"/>
              <a:t>This step often gets skipped. Especially among owners who believe </a:t>
            </a:r>
            <a:r>
              <a:rPr lang="en-US" sz="1800" b="1" i="1" dirty="0"/>
              <a:t>that “because I said so and I sign your paycheck” </a:t>
            </a:r>
            <a:r>
              <a:rPr lang="en-US" sz="1800" dirty="0"/>
              <a:t>is the only compelling case that is needed.</a:t>
            </a:r>
          </a:p>
          <a:p>
            <a:endParaRPr lang="en-US" sz="1800" dirty="0"/>
          </a:p>
          <a:p>
            <a:r>
              <a:rPr lang="en-US" sz="1800" dirty="0"/>
              <a:t>If your employees don’t understand the need for change, you can expect resistance. </a:t>
            </a:r>
          </a:p>
          <a:p>
            <a:endParaRPr lang="en-US" sz="1800" dirty="0"/>
          </a:p>
          <a:p>
            <a:r>
              <a:rPr lang="en-US" sz="1800" dirty="0"/>
              <a:t>Remember that we’re working with that scale in your employees’ heads and they need to see that the benefits of making the change outweigh the costs.</a:t>
            </a:r>
          </a:p>
          <a:p>
            <a:endParaRPr lang="en-US" sz="1800" dirty="0"/>
          </a:p>
          <a:p>
            <a:r>
              <a:rPr lang="en-US" sz="1800" dirty="0"/>
              <a:t>So creating a compelling case for change is a critical step you need to take to begin to reduce resistance and motivate your employees to willingly participate. </a:t>
            </a:r>
          </a:p>
          <a:p>
            <a:endParaRPr lang="en-US" sz="1800" dirty="0"/>
          </a:p>
          <a:p>
            <a:endParaRPr lang="en-US" sz="1800" dirty="0"/>
          </a:p>
        </p:txBody>
      </p:sp>
    </p:spTree>
    <p:extLst>
      <p:ext uri="{BB962C8B-B14F-4D97-AF65-F5344CB8AC3E}">
        <p14:creationId xmlns:p14="http://schemas.microsoft.com/office/powerpoint/2010/main" val="14720405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xmlns="" id="{3533AEE6-7B27-47B6-9B20-5FFE696E6C0E}"/>
              </a:ext>
            </a:extLst>
          </p:cNvPr>
          <p:cNvSpPr>
            <a:spLocks noGrp="1" noRot="1" noChangeAspect="1"/>
          </p:cNvSpPr>
          <p:nvPr>
            <p:ph type="sldImg"/>
          </p:nvPr>
        </p:nvSpPr>
        <p:spPr>
          <a:xfrm>
            <a:off x="2530475" y="200025"/>
            <a:ext cx="2041525" cy="1577975"/>
          </a:xfrm>
        </p:spPr>
      </p:sp>
      <p:sp>
        <p:nvSpPr>
          <p:cNvPr id="5" name="Notes Placeholder 4">
            <a:extLst>
              <a:ext uri="{FF2B5EF4-FFF2-40B4-BE49-F238E27FC236}">
                <a16:creationId xmlns:a16="http://schemas.microsoft.com/office/drawing/2014/main" xmlns="" id="{BF2FB4A0-0AF3-4FF7-885F-116EFD731DE7}"/>
              </a:ext>
            </a:extLst>
          </p:cNvPr>
          <p:cNvSpPr>
            <a:spLocks noGrp="1"/>
          </p:cNvSpPr>
          <p:nvPr>
            <p:ph type="body" idx="1"/>
          </p:nvPr>
        </p:nvSpPr>
        <p:spPr>
          <a:xfrm>
            <a:off x="350837" y="2027237"/>
            <a:ext cx="6400800" cy="7239000"/>
          </a:xfrm>
        </p:spPr>
        <p:txBody>
          <a:bodyPr>
            <a:normAutofit fontScale="85000" lnSpcReduction="20000"/>
          </a:bodyPr>
          <a:lstStyle/>
          <a:p>
            <a:r>
              <a:rPr lang="en-US" sz="1800" dirty="0"/>
              <a:t>To create a clear and convincing case for change, you need to focus on three areas </a:t>
            </a:r>
          </a:p>
          <a:p>
            <a:endParaRPr lang="en-US" sz="1800" dirty="0"/>
          </a:p>
          <a:p>
            <a:pPr marL="457200" indent="-457200">
              <a:buFont typeface="+mj-lt"/>
              <a:buAutoNum type="arabicPeriod"/>
            </a:pPr>
            <a:r>
              <a:rPr lang="en-US" sz="1800" dirty="0"/>
              <a:t>Why is this change necessary? </a:t>
            </a:r>
          </a:p>
          <a:p>
            <a:pPr lvl="1"/>
            <a:r>
              <a:rPr lang="en-US" sz="1800" dirty="0"/>
              <a:t>We often skip the why part. But research shows that when the logic behind why the change is necessary makes sense then your people are much more likely to come along willingly.</a:t>
            </a:r>
          </a:p>
          <a:p>
            <a:pPr lvl="1"/>
            <a:endParaRPr lang="en-US" sz="1800" dirty="0"/>
          </a:p>
          <a:p>
            <a:pPr marL="457200" indent="-457200">
              <a:buFont typeface="+mj-lt"/>
              <a:buAutoNum type="arabicPeriod"/>
            </a:pPr>
            <a:r>
              <a:rPr lang="en-US" sz="1800" dirty="0"/>
              <a:t>What are we trying to achieve?  What is our vision of the future? </a:t>
            </a:r>
            <a:br>
              <a:rPr lang="en-US" sz="1800" dirty="0"/>
            </a:br>
            <a:endParaRPr lang="en-US" sz="1800" dirty="0"/>
          </a:p>
          <a:p>
            <a:pPr marL="457200" indent="-457200">
              <a:buFont typeface="+mj-lt"/>
              <a:buAutoNum type="arabicPeriod"/>
            </a:pPr>
            <a:r>
              <a:rPr lang="en-US" sz="1800" dirty="0"/>
              <a:t>How is this change going to happen?</a:t>
            </a:r>
          </a:p>
          <a:p>
            <a:pPr marL="457200" indent="-457200">
              <a:buFont typeface="+mj-lt"/>
              <a:buAutoNum type="arabicPeriod"/>
            </a:pPr>
            <a:endParaRPr lang="en-US" sz="1800" dirty="0"/>
          </a:p>
          <a:p>
            <a:r>
              <a:rPr lang="en-US" sz="1800" dirty="0"/>
              <a:t>I want to drill down into these three points a little deeper because… </a:t>
            </a:r>
          </a:p>
          <a:p>
            <a:endParaRPr lang="en-US" sz="1800" dirty="0"/>
          </a:p>
          <a:p>
            <a:r>
              <a:rPr lang="en-US" sz="1800" dirty="0"/>
              <a:t>…For your case for change to be compelling case it should create a sense of urgency for you’re employees. To create that sense of urgency you need to highlight: </a:t>
            </a:r>
            <a:r>
              <a:rPr lang="en-US" sz="1800" b="1" dirty="0"/>
              <a:t>CLICK</a:t>
            </a:r>
          </a:p>
          <a:p>
            <a:endParaRPr lang="en-US" sz="1800" dirty="0"/>
          </a:p>
          <a:p>
            <a:r>
              <a:rPr lang="en-US" sz="1800" b="1" dirty="0"/>
              <a:t>Dissatisfaction with how things are now; </a:t>
            </a:r>
          </a:p>
          <a:p>
            <a:r>
              <a:rPr lang="en-US" sz="1800" dirty="0"/>
              <a:t>There’s a famous saying that change happens when the pain of staying the same is greater than the pain of changing. They call that having a burning platform. So you need to highlight for them why the platform is burning and what will happen if we don’t change.</a:t>
            </a:r>
            <a:br>
              <a:rPr lang="en-US" sz="1800" dirty="0"/>
            </a:br>
            <a:endParaRPr lang="en-US" sz="1800" dirty="0"/>
          </a:p>
          <a:p>
            <a:r>
              <a:rPr lang="en-US" sz="1800" dirty="0"/>
              <a:t>The second component </a:t>
            </a:r>
            <a:r>
              <a:rPr lang="en-US" sz="1800" b="1" dirty="0"/>
              <a:t>CLICK </a:t>
            </a:r>
            <a:r>
              <a:rPr lang="en-US" sz="1800" dirty="0"/>
              <a:t>is a </a:t>
            </a:r>
            <a:r>
              <a:rPr lang="en-US" sz="1800" b="1" dirty="0"/>
              <a:t>Vision of what is possible</a:t>
            </a:r>
            <a:r>
              <a:rPr lang="en-US" sz="1800" dirty="0"/>
              <a:t>; Make sure you include in the vision WIIFM.</a:t>
            </a:r>
            <a:br>
              <a:rPr lang="en-US" sz="1800" dirty="0"/>
            </a:br>
            <a:endParaRPr lang="en-US" sz="1800" dirty="0"/>
          </a:p>
          <a:p>
            <a:r>
              <a:rPr lang="en-US" sz="1800" dirty="0"/>
              <a:t>If you don’t have a burning platform or a compelling vision then why would anyone willingly change? (Talk about my consultations if time)</a:t>
            </a:r>
          </a:p>
          <a:p>
            <a:endParaRPr lang="en-US" sz="1800" dirty="0"/>
          </a:p>
          <a:p>
            <a:r>
              <a:rPr lang="en-US" sz="1800" b="1" dirty="0"/>
              <a:t>The final step </a:t>
            </a:r>
            <a:r>
              <a:rPr lang="en-US" sz="1800" dirty="0"/>
              <a:t>in creating a compelling case with a sense of urgency is to </a:t>
            </a:r>
            <a:r>
              <a:rPr lang="en-US" sz="1800" b="1" dirty="0"/>
              <a:t>lay out some concrete 1</a:t>
            </a:r>
            <a:r>
              <a:rPr lang="en-US" sz="1800" b="1" baseline="30000" dirty="0"/>
              <a:t>st</a:t>
            </a:r>
            <a:r>
              <a:rPr lang="en-US" sz="1800" b="1" dirty="0"/>
              <a:t> steps </a:t>
            </a:r>
            <a:r>
              <a:rPr lang="en-US" sz="1800" dirty="0"/>
              <a:t>that you plan to take to move toward the vision. Your team wants to know how and when this is going to happen and it’s reassuring to know that you have a game plan</a:t>
            </a:r>
          </a:p>
          <a:p>
            <a:endParaRPr lang="en-US" sz="1800" b="1" dirty="0"/>
          </a:p>
          <a:p>
            <a:r>
              <a:rPr lang="en-US" sz="1800" dirty="0"/>
              <a:t>If your case has these three elements then you have a compelling case that will begin to reduce resistance.</a:t>
            </a:r>
          </a:p>
          <a:p>
            <a:endParaRPr lang="en-US" sz="1800" dirty="0"/>
          </a:p>
        </p:txBody>
      </p:sp>
    </p:spTree>
    <p:extLst>
      <p:ext uri="{BB962C8B-B14F-4D97-AF65-F5344CB8AC3E}">
        <p14:creationId xmlns:p14="http://schemas.microsoft.com/office/powerpoint/2010/main" val="25771744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xmlns="" id="{89B73AEA-E683-4313-AC73-DA9BA04AF025}"/>
              </a:ext>
            </a:extLst>
          </p:cNvPr>
          <p:cNvSpPr>
            <a:spLocks noGrp="1" noRot="1" noChangeAspect="1"/>
          </p:cNvSpPr>
          <p:nvPr>
            <p:ph type="sldImg"/>
          </p:nvPr>
        </p:nvSpPr>
        <p:spPr>
          <a:xfrm>
            <a:off x="2224088" y="274638"/>
            <a:ext cx="2657475" cy="2054225"/>
          </a:xfrm>
        </p:spPr>
      </p:sp>
      <p:sp>
        <p:nvSpPr>
          <p:cNvPr id="5" name="Notes Placeholder 4">
            <a:extLst>
              <a:ext uri="{FF2B5EF4-FFF2-40B4-BE49-F238E27FC236}">
                <a16:creationId xmlns:a16="http://schemas.microsoft.com/office/drawing/2014/main" xmlns="" id="{742F4268-EE38-4523-8421-147E1EC07FE3}"/>
              </a:ext>
            </a:extLst>
          </p:cNvPr>
          <p:cNvSpPr>
            <a:spLocks noGrp="1"/>
          </p:cNvSpPr>
          <p:nvPr>
            <p:ph type="body" idx="1"/>
          </p:nvPr>
        </p:nvSpPr>
        <p:spPr>
          <a:xfrm>
            <a:off x="238125" y="2484437"/>
            <a:ext cx="6629400" cy="6553200"/>
          </a:xfrm>
        </p:spPr>
        <p:txBody>
          <a:bodyPr>
            <a:normAutofit fontScale="92500" lnSpcReduction="10000"/>
          </a:bodyPr>
          <a:lstStyle/>
          <a:p>
            <a:r>
              <a:rPr lang="en-US" sz="2400" dirty="0"/>
              <a:t>A great way to help your employees bridge the gap is to is to get their input. </a:t>
            </a:r>
          </a:p>
          <a:p>
            <a:endParaRPr lang="en-US" sz="2400" dirty="0"/>
          </a:p>
          <a:p>
            <a:r>
              <a:rPr lang="en-US" sz="2400" dirty="0"/>
              <a:t>If you give them the chance to be part of the change process it gives them more control over what’s happening and there will less resistance and greater buy in as a result. </a:t>
            </a:r>
          </a:p>
          <a:p>
            <a:endParaRPr lang="en-US" sz="2400" dirty="0"/>
          </a:p>
          <a:p>
            <a:r>
              <a:rPr lang="en-US" sz="2400" dirty="0"/>
              <a:t>There are lots of ways to get input:</a:t>
            </a:r>
          </a:p>
          <a:p>
            <a:pPr marL="342900" indent="-342900">
              <a:buFont typeface="Arial" panose="020B0604020202020204" pitchFamily="34" charset="0"/>
              <a:buChar char="•"/>
            </a:pPr>
            <a:r>
              <a:rPr lang="en-US" sz="2400" dirty="0"/>
              <a:t>you can have group meetings to surface and resolve issues. That’s what we’re doing in the picture on the screen. </a:t>
            </a:r>
          </a:p>
          <a:p>
            <a:pPr marL="342900" indent="-342900">
              <a:buFont typeface="Arial" panose="020B0604020202020204" pitchFamily="34" charset="0"/>
              <a:buChar char="•"/>
            </a:pPr>
            <a:r>
              <a:rPr lang="en-US" sz="2400" dirty="0"/>
              <a:t>In the work that I do, we also do individual meetings to create individual development plans to help create custom support plans for the people affected by the change. </a:t>
            </a:r>
          </a:p>
          <a:p>
            <a:pPr marL="342900" indent="-342900">
              <a:buFont typeface="Arial" panose="020B0604020202020204" pitchFamily="34" charset="0"/>
              <a:buChar char="•"/>
            </a:pPr>
            <a:endParaRPr lang="en-US" sz="2400" dirty="0"/>
          </a:p>
          <a:p>
            <a:r>
              <a:rPr lang="en-US" sz="2400" dirty="0"/>
              <a:t>And getting input is not just for the beginning of the change process, but it is super valuable throughout the change process.  </a:t>
            </a:r>
          </a:p>
          <a:p>
            <a:pPr lvl="0">
              <a:defRPr/>
            </a:pPr>
            <a:endParaRPr lang="en-US" sz="2400" dirty="0"/>
          </a:p>
          <a:p>
            <a:pPr lvl="0">
              <a:defRPr/>
            </a:pPr>
            <a:endParaRPr lang="en-US" sz="2000" dirty="0"/>
          </a:p>
        </p:txBody>
      </p:sp>
      <p:sp>
        <p:nvSpPr>
          <p:cNvPr id="2" name="TextBox 1">
            <a:extLst>
              <a:ext uri="{FF2B5EF4-FFF2-40B4-BE49-F238E27FC236}">
                <a16:creationId xmlns:a16="http://schemas.microsoft.com/office/drawing/2014/main" xmlns="" id="{1885ECA4-5B14-48F1-A04E-66BA8BC927F8}"/>
              </a:ext>
            </a:extLst>
          </p:cNvPr>
          <p:cNvSpPr txBox="1"/>
          <p:nvPr/>
        </p:nvSpPr>
        <p:spPr>
          <a:xfrm>
            <a:off x="4915880" y="731840"/>
            <a:ext cx="2123979" cy="1015663"/>
          </a:xfrm>
          <a:prstGeom prst="rect">
            <a:avLst/>
          </a:prstGeom>
          <a:noFill/>
        </p:spPr>
        <p:txBody>
          <a:bodyPr wrap="none" rtlCol="0">
            <a:spAutoFit/>
          </a:bodyPr>
          <a:lstStyle/>
          <a:p>
            <a:r>
              <a:rPr lang="en-US" dirty="0"/>
              <a:t>Josh</a:t>
            </a:r>
          </a:p>
          <a:p>
            <a:r>
              <a:rPr lang="en-US" dirty="0" err="1"/>
              <a:t>Mgt</a:t>
            </a:r>
            <a:r>
              <a:rPr lang="en-US" dirty="0"/>
              <a:t> team</a:t>
            </a:r>
            <a:br>
              <a:rPr lang="en-US" dirty="0"/>
            </a:br>
            <a:r>
              <a:rPr lang="en-US" dirty="0"/>
              <a:t>input on Org Chart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bwMode="auto">
          <a:xfrm>
            <a:off x="1273175" y="704850"/>
            <a:ext cx="4556125" cy="3521075"/>
          </a:xfrm>
          <a:noFill/>
          <a:ln>
            <a:solidFill>
              <a:srgbClr val="000000"/>
            </a:solidFill>
            <a:miter lim="800000"/>
            <a:headEnd/>
            <a:tailEnd/>
          </a:ln>
        </p:spPr>
      </p:sp>
      <p:sp>
        <p:nvSpPr>
          <p:cNvPr id="2" name="Notes Placeholder 1"/>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494272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xmlns="" id="{3FAF4517-A07F-41EF-9CAC-E5105D452625}"/>
              </a:ext>
            </a:extLst>
          </p:cNvPr>
          <p:cNvSpPr>
            <a:spLocks noGrp="1" noRot="1" noChangeAspect="1"/>
          </p:cNvSpPr>
          <p:nvPr>
            <p:ph type="sldImg"/>
          </p:nvPr>
        </p:nvSpPr>
        <p:spPr/>
      </p:sp>
      <p:sp>
        <p:nvSpPr>
          <p:cNvPr id="5" name="Notes Placeholder 4">
            <a:extLst>
              <a:ext uri="{FF2B5EF4-FFF2-40B4-BE49-F238E27FC236}">
                <a16:creationId xmlns:a16="http://schemas.microsoft.com/office/drawing/2014/main" xmlns="" id="{5E28742F-B3BC-48CE-896E-B1950075AEAF}"/>
              </a:ext>
            </a:extLst>
          </p:cNvPr>
          <p:cNvSpPr>
            <a:spLocks noGrp="1"/>
          </p:cNvSpPr>
          <p:nvPr>
            <p:ph type="body" idx="1"/>
          </p:nvPr>
        </p:nvSpPr>
        <p:spPr>
          <a:xfrm>
            <a:off x="655638" y="4465637"/>
            <a:ext cx="5736591" cy="4218702"/>
          </a:xfrm>
        </p:spPr>
        <p:txBody>
          <a:bodyPr>
            <a:normAutofit/>
          </a:bodyPr>
          <a:lstStyle/>
          <a:p>
            <a:pPr algn="ctr"/>
            <a:r>
              <a:rPr lang="en-US" sz="2800" dirty="0"/>
              <a:t>The final key to making change stick that I want to highlight is </a:t>
            </a:r>
            <a:br>
              <a:rPr lang="en-US" sz="2800" dirty="0"/>
            </a:br>
            <a:r>
              <a:rPr lang="en-US" sz="2800" dirty="0"/>
              <a:t/>
            </a:r>
            <a:br>
              <a:rPr lang="en-US" sz="2800" dirty="0"/>
            </a:br>
            <a:r>
              <a:rPr lang="en-US" sz="2800" b="1" i="1" u="sng" dirty="0"/>
              <a:t>sheer willpower</a:t>
            </a:r>
          </a:p>
        </p:txBody>
      </p:sp>
    </p:spTree>
    <p:extLst>
      <p:ext uri="{BB962C8B-B14F-4D97-AF65-F5344CB8AC3E}">
        <p14:creationId xmlns:p14="http://schemas.microsoft.com/office/powerpoint/2010/main" val="1304842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16150" y="503238"/>
            <a:ext cx="2670175" cy="2065337"/>
          </a:xfrm>
        </p:spPr>
      </p:sp>
      <p:sp>
        <p:nvSpPr>
          <p:cNvPr id="4" name="Slide Number Placeholder 3"/>
          <p:cNvSpPr>
            <a:spLocks noGrp="1"/>
          </p:cNvSpPr>
          <p:nvPr>
            <p:ph type="sldNum" sz="quarter" idx="10"/>
          </p:nvPr>
        </p:nvSpPr>
        <p:spPr>
          <a:xfrm>
            <a:off x="4022813" y="8917372"/>
            <a:ext cx="3078462" cy="469004"/>
          </a:xfrm>
          <a:prstGeom prst="rect">
            <a:avLst/>
          </a:prstGeom>
        </p:spPr>
        <p:txBody>
          <a:bodyPr/>
          <a:lstStyle/>
          <a:p>
            <a:fld id="{37239B6C-904A-4B0E-BF1D-1C4BA187B9C0}" type="slidenum">
              <a:rPr lang="en-US" smtClean="0"/>
              <a:t>5</a:t>
            </a:fld>
            <a:endParaRPr lang="en-US" dirty="0"/>
          </a:p>
        </p:txBody>
      </p:sp>
      <p:sp>
        <p:nvSpPr>
          <p:cNvPr id="5" name="Notes Placeholder 4"/>
          <p:cNvSpPr>
            <a:spLocks noGrp="1"/>
          </p:cNvSpPr>
          <p:nvPr>
            <p:ph type="body" sz="quarter" idx="11"/>
          </p:nvPr>
        </p:nvSpPr>
        <p:spPr>
          <a:xfrm>
            <a:off x="350837" y="2789238"/>
            <a:ext cx="6400800" cy="6324600"/>
          </a:xfrm>
        </p:spPr>
        <p:txBody>
          <a:bodyPr>
            <a:normAutofit fontScale="92500"/>
          </a:bodyPr>
          <a:lstStyle/>
          <a:p>
            <a:r>
              <a:rPr lang="en-US" sz="2800" b="1" dirty="0"/>
              <a:t>When you were a startup </a:t>
            </a:r>
            <a:r>
              <a:rPr lang="en-US" sz="2800" dirty="0"/>
              <a:t>or a small company, </a:t>
            </a:r>
          </a:p>
          <a:p>
            <a:endParaRPr lang="en-US" sz="2800" b="1" dirty="0"/>
          </a:p>
          <a:p>
            <a:r>
              <a:rPr lang="en-US" sz="2800" b="1" dirty="0"/>
              <a:t>your success depended on your ability to do everything</a:t>
            </a:r>
            <a:r>
              <a:rPr lang="en-US" sz="2800" dirty="0"/>
              <a:t>.</a:t>
            </a:r>
          </a:p>
          <a:p>
            <a:endParaRPr lang="en-US" sz="2800" dirty="0"/>
          </a:p>
          <a:p>
            <a:r>
              <a:rPr lang="en-US" sz="2800" b="1" dirty="0"/>
              <a:t>Above 1 million dollars</a:t>
            </a:r>
            <a:r>
              <a:rPr lang="en-US" sz="2800" dirty="0"/>
              <a:t>, there are so many moving parts, </a:t>
            </a:r>
          </a:p>
          <a:p>
            <a:endParaRPr lang="en-US" sz="2800" dirty="0"/>
          </a:p>
          <a:p>
            <a:r>
              <a:rPr lang="en-US" sz="2800" dirty="0"/>
              <a:t>it’s hard to do an effective job of managing and doing it all. </a:t>
            </a:r>
          </a:p>
          <a:p>
            <a:endParaRPr lang="en-US" sz="2800" b="1" dirty="0"/>
          </a:p>
          <a:p>
            <a:r>
              <a:rPr lang="en-US" sz="2800" b="1" dirty="0"/>
              <a:t>Yet most owners don’t adjust to these new realities and challenges  CLICK</a:t>
            </a:r>
          </a:p>
          <a:p>
            <a:endParaRPr lang="en-US" sz="2800" b="1" dirty="0"/>
          </a:p>
          <a:p>
            <a:r>
              <a:rPr lang="en-US" sz="2800" b="1" dirty="0"/>
              <a:t>You become the bottleneck </a:t>
            </a:r>
            <a:r>
              <a:rPr lang="en-US" sz="2800" dirty="0"/>
              <a:t>in the business</a:t>
            </a:r>
          </a:p>
          <a:p>
            <a:endParaRPr lang="en-US" sz="2800" dirty="0"/>
          </a:p>
        </p:txBody>
      </p:sp>
    </p:spTree>
    <p:extLst>
      <p:ext uri="{BB962C8B-B14F-4D97-AF65-F5344CB8AC3E}">
        <p14:creationId xmlns:p14="http://schemas.microsoft.com/office/powerpoint/2010/main" val="32765305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85F349-EACA-4205-A9C7-AC66AD588A4E}" type="slidenum">
              <a:rPr lang="en-US" smtClean="0"/>
              <a:pPr/>
              <a:t>50</a:t>
            </a:fld>
            <a:endParaRPr lang="en-US" dirty="0"/>
          </a:p>
        </p:txBody>
      </p:sp>
    </p:spTree>
    <p:extLst>
      <p:ext uri="{BB962C8B-B14F-4D97-AF65-F5344CB8AC3E}">
        <p14:creationId xmlns:p14="http://schemas.microsoft.com/office/powerpoint/2010/main" val="26776764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0138" y="200025"/>
            <a:ext cx="2362200" cy="1825625"/>
          </a:xfrm>
        </p:spPr>
      </p:sp>
      <p:sp>
        <p:nvSpPr>
          <p:cNvPr id="3" name="Notes Placeholder 2"/>
          <p:cNvSpPr>
            <a:spLocks noGrp="1"/>
          </p:cNvSpPr>
          <p:nvPr>
            <p:ph type="body" idx="1"/>
          </p:nvPr>
        </p:nvSpPr>
        <p:spPr>
          <a:xfrm>
            <a:off x="274637" y="2179637"/>
            <a:ext cx="6553200" cy="6504702"/>
          </a:xfrm>
        </p:spPr>
        <p:txBody>
          <a:bodyPr>
            <a:normAutofit lnSpcReduction="10000"/>
          </a:bodyPr>
          <a:lstStyle/>
          <a:p>
            <a:r>
              <a:rPr lang="en-US" sz="2400" dirty="0"/>
              <a:t>And your employees are on to you. So rather than expend a lot of anxiety and effort your next “flavor of the month program” they just wait you out, until the thrill is gone and you’re on to something new.</a:t>
            </a:r>
          </a:p>
          <a:p>
            <a:endParaRPr lang="en-US" sz="2400" dirty="0"/>
          </a:p>
          <a:p>
            <a:r>
              <a:rPr lang="en-US" sz="2400" dirty="0"/>
              <a:t>If you ever watched an old Muhammed Ali fight, he used to do something called the </a:t>
            </a:r>
            <a:r>
              <a:rPr lang="en-US" sz="2400" b="1" dirty="0"/>
              <a:t>rope-a-dope</a:t>
            </a:r>
            <a:r>
              <a:rPr lang="en-US" sz="2400" dirty="0"/>
              <a:t>. He’d back up to the ropes and cover his head with his arms and let his opponent throw punches until he tired himself out. That’s what we’re talking about here.</a:t>
            </a:r>
          </a:p>
          <a:p>
            <a:endParaRPr lang="en-US" sz="2400" dirty="0"/>
          </a:p>
          <a:p>
            <a:r>
              <a:rPr lang="en-US" sz="2400" dirty="0"/>
              <a:t>I know this first hand because I mastered the technique when I was working in corporate America. </a:t>
            </a:r>
          </a:p>
          <a:p>
            <a:endParaRPr lang="en-US" sz="2400" dirty="0"/>
          </a:p>
          <a:p>
            <a:r>
              <a:rPr lang="en-US" sz="2400" dirty="0"/>
              <a:t>Talk about Joe B. something 3 times</a:t>
            </a:r>
          </a:p>
          <a:p>
            <a:r>
              <a:rPr lang="en-US" sz="2400" dirty="0"/>
              <a:t>Wait for it to pass</a:t>
            </a:r>
          </a:p>
          <a:p>
            <a:endParaRPr lang="en-US" sz="1400" dirty="0"/>
          </a:p>
        </p:txBody>
      </p:sp>
      <p:sp>
        <p:nvSpPr>
          <p:cNvPr id="4" name="Slide Number Placeholder 3"/>
          <p:cNvSpPr>
            <a:spLocks noGrp="1"/>
          </p:cNvSpPr>
          <p:nvPr>
            <p:ph type="sldNum" sz="quarter" idx="10"/>
          </p:nvPr>
        </p:nvSpPr>
        <p:spPr/>
        <p:txBody>
          <a:bodyPr/>
          <a:lstStyle/>
          <a:p>
            <a:fld id="{5985F349-EACA-4205-A9C7-AC66AD588A4E}" type="slidenum">
              <a:rPr lang="en-US" smtClean="0"/>
              <a:pPr/>
              <a:t>51</a:t>
            </a:fld>
            <a:endParaRPr lang="en-US" dirty="0"/>
          </a:p>
        </p:txBody>
      </p:sp>
    </p:spTree>
    <p:extLst>
      <p:ext uri="{BB962C8B-B14F-4D97-AF65-F5344CB8AC3E}">
        <p14:creationId xmlns:p14="http://schemas.microsoft.com/office/powerpoint/2010/main" val="26340382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xmlns="" id="{E619F00B-6ADB-492B-A8F8-EE9ECBFAF7C4}"/>
              </a:ext>
            </a:extLst>
          </p:cNvPr>
          <p:cNvSpPr>
            <a:spLocks noGrp="1" noRot="1" noChangeAspect="1"/>
          </p:cNvSpPr>
          <p:nvPr>
            <p:ph type="sldImg"/>
          </p:nvPr>
        </p:nvSpPr>
        <p:spPr/>
      </p:sp>
      <p:sp>
        <p:nvSpPr>
          <p:cNvPr id="5" name="Notes Placeholder 4">
            <a:extLst>
              <a:ext uri="{FF2B5EF4-FFF2-40B4-BE49-F238E27FC236}">
                <a16:creationId xmlns:a16="http://schemas.microsoft.com/office/drawing/2014/main" xmlns="" id="{6ED231BD-1326-4B7F-85AD-CCDF0CD2D4D4}"/>
              </a:ext>
            </a:extLst>
          </p:cNvPr>
          <p:cNvSpPr>
            <a:spLocks noGrp="1"/>
          </p:cNvSpPr>
          <p:nvPr>
            <p:ph type="body" idx="1"/>
          </p:nvPr>
        </p:nvSpPr>
        <p:spPr/>
        <p:txBody>
          <a:bodyPr>
            <a:normAutofit/>
          </a:bodyPr>
          <a:lstStyle/>
          <a:p>
            <a:r>
              <a:rPr lang="en-US" sz="2800" dirty="0"/>
              <a:t>All of your actions speak volumes about what you think is important and can have a huge impact on whether the change takes hold.</a:t>
            </a:r>
          </a:p>
          <a:p>
            <a:endParaRPr lang="en-US" sz="2400" dirty="0"/>
          </a:p>
        </p:txBody>
      </p:sp>
    </p:spTree>
    <p:extLst>
      <p:ext uri="{BB962C8B-B14F-4D97-AF65-F5344CB8AC3E}">
        <p14:creationId xmlns:p14="http://schemas.microsoft.com/office/powerpoint/2010/main" val="29703986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xmlns="" id="{4E3DC859-50A9-4A59-8873-09F8F43C5F95}"/>
              </a:ext>
            </a:extLst>
          </p:cNvPr>
          <p:cNvSpPr>
            <a:spLocks noGrp="1" noRot="1" noChangeAspect="1"/>
          </p:cNvSpPr>
          <p:nvPr>
            <p:ph type="sldImg"/>
          </p:nvPr>
        </p:nvSpPr>
        <p:spPr/>
      </p:sp>
      <p:sp>
        <p:nvSpPr>
          <p:cNvPr id="5" name="Notes Placeholder 4">
            <a:extLst>
              <a:ext uri="{FF2B5EF4-FFF2-40B4-BE49-F238E27FC236}">
                <a16:creationId xmlns:a16="http://schemas.microsoft.com/office/drawing/2014/main" xmlns="" id="{B75F3B26-D920-4028-9813-6544570C7673}"/>
              </a:ext>
            </a:extLst>
          </p:cNvPr>
          <p:cNvSpPr>
            <a:spLocks noGrp="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xmlns="" id="{77AC80F3-F61B-489F-B3E9-D5F426533D72}"/>
              </a:ext>
            </a:extLst>
          </p:cNvPr>
          <p:cNvSpPr>
            <a:spLocks noGrp="1" noRot="1" noChangeAspect="1"/>
          </p:cNvSpPr>
          <p:nvPr>
            <p:ph type="sldImg"/>
          </p:nvPr>
        </p:nvSpPr>
        <p:spPr>
          <a:xfrm>
            <a:off x="2181225" y="200025"/>
            <a:ext cx="2962275" cy="2289175"/>
          </a:xfrm>
        </p:spPr>
      </p:sp>
      <p:sp>
        <p:nvSpPr>
          <p:cNvPr id="5" name="Notes Placeholder 4">
            <a:extLst>
              <a:ext uri="{FF2B5EF4-FFF2-40B4-BE49-F238E27FC236}">
                <a16:creationId xmlns:a16="http://schemas.microsoft.com/office/drawing/2014/main" xmlns="" id="{E2464956-7354-4984-8E75-6AE49BF3A2A1}"/>
              </a:ext>
            </a:extLst>
          </p:cNvPr>
          <p:cNvSpPr>
            <a:spLocks noGrp="1"/>
          </p:cNvSpPr>
          <p:nvPr>
            <p:ph type="body" idx="1"/>
          </p:nvPr>
        </p:nvSpPr>
        <p:spPr>
          <a:xfrm>
            <a:off x="274637" y="2713038"/>
            <a:ext cx="6553200" cy="6477000"/>
          </a:xfrm>
        </p:spPr>
        <p:txBody>
          <a:bodyPr>
            <a:normAutofit/>
          </a:bodyPr>
          <a:lstStyle/>
          <a:p>
            <a:r>
              <a:rPr lang="en-US" sz="1800" dirty="0"/>
              <a:t>There’s a saying that I like that says “You get what you tolerate”</a:t>
            </a:r>
            <a:br>
              <a:rPr lang="en-US" sz="1800" dirty="0"/>
            </a:br>
            <a:endParaRPr lang="en-US" sz="1800" dirty="0"/>
          </a:p>
          <a:p>
            <a:r>
              <a:rPr lang="en-US" sz="1800" dirty="0"/>
              <a:t>Don’t tolerate and allow those who won’t play along…</a:t>
            </a:r>
          </a:p>
          <a:p>
            <a:endParaRPr lang="en-US" sz="1800" dirty="0"/>
          </a:p>
          <a:p>
            <a:endParaRPr lang="en-US" sz="1800" dirty="0"/>
          </a:p>
          <a:p>
            <a:endParaRPr lang="en-US" sz="1800" dirty="0"/>
          </a:p>
          <a:p>
            <a:endParaRPr lang="en-US" sz="1800"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xmlns="" id="{5A781272-BB1A-4906-85A7-B1D7832A5361}"/>
              </a:ext>
            </a:extLst>
          </p:cNvPr>
          <p:cNvSpPr>
            <a:spLocks noGrp="1" noRot="1" noChangeAspect="1"/>
          </p:cNvSpPr>
          <p:nvPr>
            <p:ph type="sldImg"/>
          </p:nvPr>
        </p:nvSpPr>
        <p:spPr/>
      </p:sp>
      <p:sp>
        <p:nvSpPr>
          <p:cNvPr id="5" name="Notes Placeholder 4">
            <a:extLst>
              <a:ext uri="{FF2B5EF4-FFF2-40B4-BE49-F238E27FC236}">
                <a16:creationId xmlns:a16="http://schemas.microsoft.com/office/drawing/2014/main" xmlns="" id="{C7C2DD27-8C9F-4879-BF9A-018EF385B352}"/>
              </a:ext>
            </a:extLst>
          </p:cNvPr>
          <p:cNvSpPr>
            <a:spLocks noGrp="1"/>
          </p:cNvSpPr>
          <p:nvPr>
            <p:ph type="body" idx="1"/>
          </p:nvPr>
        </p:nvSpPr>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9038" y="274638"/>
            <a:ext cx="2244725" cy="1735137"/>
          </a:xfrm>
        </p:spPr>
      </p:sp>
      <p:sp>
        <p:nvSpPr>
          <p:cNvPr id="3" name="Notes Placeholder 2"/>
          <p:cNvSpPr>
            <a:spLocks noGrp="1"/>
          </p:cNvSpPr>
          <p:nvPr>
            <p:ph type="body" idx="1"/>
          </p:nvPr>
        </p:nvSpPr>
        <p:spPr>
          <a:xfrm>
            <a:off x="350838" y="2255843"/>
            <a:ext cx="6400799" cy="6857999"/>
          </a:xfrm>
        </p:spPr>
        <p:txBody>
          <a:bodyPr>
            <a:normAutofit/>
          </a:bodyPr>
          <a:lstStyle/>
          <a:p>
            <a:r>
              <a:rPr lang="en-US" sz="2400" dirty="0"/>
              <a:t>Like curing concrete to make sure that it hardens correctly into the form you want without cracks and other problems, </a:t>
            </a:r>
          </a:p>
          <a:p>
            <a:endParaRPr lang="en-US" sz="2400" dirty="0"/>
          </a:p>
          <a:p>
            <a:r>
              <a:rPr lang="en-US" sz="2400" dirty="0"/>
              <a:t>real change to your organization takes time, effort and consistent follow through to make sure that the changes that you implement solidify into your new way of doing business. </a:t>
            </a:r>
          </a:p>
          <a:p>
            <a:endParaRPr lang="en-US" sz="2400" dirty="0"/>
          </a:p>
          <a:p>
            <a:r>
              <a:rPr lang="en-US" sz="2400" dirty="0"/>
              <a:t>This process  also takes consistent gentle pressure on your part since you will need to remold the structure that has already been established. </a:t>
            </a:r>
          </a:p>
          <a:p>
            <a:endParaRPr lang="en-US" sz="2400" dirty="0"/>
          </a:p>
          <a:p>
            <a:pPr algn="ctr"/>
            <a:r>
              <a:rPr lang="en-US" sz="4000" b="1" dirty="0">
                <a:solidFill>
                  <a:srgbClr val="C00000"/>
                </a:solidFill>
              </a:rPr>
              <a:t>2:30</a:t>
            </a:r>
          </a:p>
          <a:p>
            <a:endParaRPr lang="en-US" sz="2400" dirty="0"/>
          </a:p>
          <a:p>
            <a:endParaRPr lang="en-US" sz="2400" dirty="0"/>
          </a:p>
          <a:p>
            <a:endParaRPr lang="en-US" sz="2400" dirty="0"/>
          </a:p>
        </p:txBody>
      </p:sp>
      <p:sp>
        <p:nvSpPr>
          <p:cNvPr id="4" name="Slide Number Placeholder 3"/>
          <p:cNvSpPr>
            <a:spLocks noGrp="1"/>
          </p:cNvSpPr>
          <p:nvPr>
            <p:ph type="sldNum" sz="quarter" idx="10"/>
          </p:nvPr>
        </p:nvSpPr>
        <p:spPr/>
        <p:txBody>
          <a:bodyPr/>
          <a:lstStyle/>
          <a:p>
            <a:fld id="{5985F349-EACA-4205-A9C7-AC66AD588A4E}" type="slidenum">
              <a:rPr lang="en-US" smtClean="0"/>
              <a:pPr/>
              <a:t>56</a:t>
            </a:fld>
            <a:endParaRPr lang="en-US" dirty="0"/>
          </a:p>
        </p:txBody>
      </p:sp>
    </p:spTree>
    <p:extLst>
      <p:ext uri="{BB962C8B-B14F-4D97-AF65-F5344CB8AC3E}">
        <p14:creationId xmlns:p14="http://schemas.microsoft.com/office/powerpoint/2010/main" val="42854830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06600" y="503238"/>
            <a:ext cx="3090863" cy="2389187"/>
          </a:xfrm>
        </p:spPr>
      </p:sp>
      <p:sp>
        <p:nvSpPr>
          <p:cNvPr id="3" name="Notes Placeholder 2"/>
          <p:cNvSpPr>
            <a:spLocks noGrp="1"/>
          </p:cNvSpPr>
          <p:nvPr>
            <p:ph type="body" idx="1"/>
          </p:nvPr>
        </p:nvSpPr>
        <p:spPr>
          <a:xfrm>
            <a:off x="427037" y="3246440"/>
            <a:ext cx="6400800" cy="5437902"/>
          </a:xfrm>
        </p:spPr>
        <p:txBody>
          <a:bodyPr>
            <a:normAutofit/>
          </a:bodyPr>
          <a:lstStyle/>
          <a:p>
            <a:r>
              <a:rPr lang="en-US" sz="3600" dirty="0"/>
              <a:t>I know that making changes in your business can be frustrating.</a:t>
            </a:r>
          </a:p>
        </p:txBody>
      </p:sp>
      <p:sp>
        <p:nvSpPr>
          <p:cNvPr id="4" name="Slide Number Placeholder 3"/>
          <p:cNvSpPr>
            <a:spLocks noGrp="1"/>
          </p:cNvSpPr>
          <p:nvPr>
            <p:ph type="sldNum" sz="quarter" idx="10"/>
          </p:nvPr>
        </p:nvSpPr>
        <p:spPr/>
        <p:txBody>
          <a:bodyPr/>
          <a:lstStyle/>
          <a:p>
            <a:fld id="{5985F349-EACA-4205-A9C7-AC66AD588A4E}" type="slidenum">
              <a:rPr lang="en-US" smtClean="0"/>
              <a:pPr/>
              <a:t>57</a:t>
            </a:fld>
            <a:endParaRPr lang="en-US" dirty="0"/>
          </a:p>
        </p:txBody>
      </p:sp>
    </p:spTree>
    <p:extLst>
      <p:ext uri="{BB962C8B-B14F-4D97-AF65-F5344CB8AC3E}">
        <p14:creationId xmlns:p14="http://schemas.microsoft.com/office/powerpoint/2010/main" val="24388313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14613" y="503238"/>
            <a:ext cx="1873250" cy="1447800"/>
          </a:xfrm>
        </p:spPr>
      </p:sp>
      <p:sp>
        <p:nvSpPr>
          <p:cNvPr id="3" name="Notes Placeholder 2"/>
          <p:cNvSpPr>
            <a:spLocks noGrp="1"/>
          </p:cNvSpPr>
          <p:nvPr>
            <p:ph type="body" idx="1"/>
          </p:nvPr>
        </p:nvSpPr>
        <p:spPr>
          <a:xfrm>
            <a:off x="274644" y="1951039"/>
            <a:ext cx="6117591" cy="6733300"/>
          </a:xfrm>
        </p:spPr>
        <p:txBody>
          <a:bodyPr>
            <a:normAutofit/>
          </a:bodyPr>
          <a:lstStyle/>
          <a:p>
            <a:r>
              <a:rPr lang="en-US" sz="2800" dirty="0"/>
              <a:t>But you’ll also reduce resistance and dramatically increase your success rate in making your change efforts stick. </a:t>
            </a:r>
          </a:p>
          <a:p>
            <a:endParaRPr lang="en-US" sz="2800" dirty="0"/>
          </a:p>
          <a:p>
            <a:r>
              <a:rPr lang="en-US" sz="2800" dirty="0"/>
              <a:t>Click </a:t>
            </a:r>
            <a:r>
              <a:rPr lang="en-US" sz="2800" dirty="0" err="1"/>
              <a:t>click</a:t>
            </a:r>
            <a:endParaRPr lang="en-US" sz="2800" dirty="0"/>
          </a:p>
        </p:txBody>
      </p:sp>
      <p:sp>
        <p:nvSpPr>
          <p:cNvPr id="4" name="Slide Number Placeholder 3"/>
          <p:cNvSpPr>
            <a:spLocks noGrp="1"/>
          </p:cNvSpPr>
          <p:nvPr>
            <p:ph type="sldNum" sz="quarter" idx="10"/>
          </p:nvPr>
        </p:nvSpPr>
        <p:spPr/>
        <p:txBody>
          <a:bodyPr/>
          <a:lstStyle/>
          <a:p>
            <a:fld id="{5985F349-EACA-4205-A9C7-AC66AD588A4E}" type="slidenum">
              <a:rPr lang="en-US" smtClean="0"/>
              <a:pPr/>
              <a:t>58</a:t>
            </a:fld>
            <a:endParaRPr lang="en-US" dirty="0"/>
          </a:p>
        </p:txBody>
      </p:sp>
    </p:spTree>
    <p:extLst>
      <p:ext uri="{BB962C8B-B14F-4D97-AF65-F5344CB8AC3E}">
        <p14:creationId xmlns:p14="http://schemas.microsoft.com/office/powerpoint/2010/main" val="32598265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9750" y="428625"/>
            <a:ext cx="3484563" cy="26939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85F349-EACA-4205-A9C7-AC66AD588A4E}" type="slidenum">
              <a:rPr lang="en-US" smtClean="0"/>
              <a:pPr/>
              <a:t>59</a:t>
            </a:fld>
            <a:endParaRPr lang="en-US" dirty="0"/>
          </a:p>
        </p:txBody>
      </p:sp>
    </p:spTree>
    <p:extLst>
      <p:ext uri="{BB962C8B-B14F-4D97-AF65-F5344CB8AC3E}">
        <p14:creationId xmlns:p14="http://schemas.microsoft.com/office/powerpoint/2010/main" val="3143186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0813" y="122238"/>
            <a:ext cx="1781175" cy="1377950"/>
          </a:xfrm>
        </p:spPr>
      </p:sp>
      <p:sp>
        <p:nvSpPr>
          <p:cNvPr id="3" name="Notes Placeholder 2"/>
          <p:cNvSpPr>
            <a:spLocks noGrp="1"/>
          </p:cNvSpPr>
          <p:nvPr>
            <p:ph type="body" idx="1"/>
          </p:nvPr>
        </p:nvSpPr>
        <p:spPr>
          <a:xfrm>
            <a:off x="122237" y="1500188"/>
            <a:ext cx="6978602" cy="7613650"/>
          </a:xfrm>
        </p:spPr>
        <p:txBody>
          <a:bodyPr>
            <a:noAutofit/>
          </a:bodyPr>
          <a:lstStyle/>
          <a:p>
            <a:endParaRPr lang="en-US" sz="3200" dirty="0"/>
          </a:p>
          <a:p>
            <a:r>
              <a:rPr lang="en-US" sz="3200" b="1" dirty="0"/>
              <a:t>What the Owners of successful million dollar and larger landscaping business do </a:t>
            </a:r>
          </a:p>
          <a:p>
            <a:endParaRPr lang="en-US" sz="3200" b="1" dirty="0"/>
          </a:p>
          <a:p>
            <a:r>
              <a:rPr lang="en-US" sz="3200" dirty="0"/>
              <a:t>is break their business down into chunks and assign managers to take responsibility for running different parts of their businesses. </a:t>
            </a:r>
          </a:p>
          <a:p>
            <a:endParaRPr lang="en-US" sz="3200" dirty="0"/>
          </a:p>
          <a:p>
            <a:r>
              <a:rPr lang="en-US" sz="3200" dirty="0"/>
              <a:t>NEXT SLIDE</a:t>
            </a:r>
          </a:p>
          <a:p>
            <a:endParaRPr lang="en-US" sz="3200" dirty="0"/>
          </a:p>
          <a:p>
            <a:endParaRPr lang="en-US" sz="3200" dirty="0"/>
          </a:p>
          <a:p>
            <a:endParaRPr lang="en-US" sz="3200" dirty="0"/>
          </a:p>
        </p:txBody>
      </p:sp>
      <p:sp>
        <p:nvSpPr>
          <p:cNvPr id="4" name="Slide Number Placeholder 3"/>
          <p:cNvSpPr>
            <a:spLocks noGrp="1"/>
          </p:cNvSpPr>
          <p:nvPr>
            <p:ph type="sldNum" sz="quarter" idx="10"/>
          </p:nvPr>
        </p:nvSpPr>
        <p:spPr/>
        <p:txBody>
          <a:bodyPr/>
          <a:lstStyle/>
          <a:p>
            <a:fld id="{5985F349-EACA-4205-A9C7-AC66AD588A4E}" type="slidenum">
              <a:rPr lang="en-US" smtClean="0"/>
              <a:pPr/>
              <a:t>6</a:t>
            </a:fld>
            <a:endParaRPr lang="en-US" dirty="0"/>
          </a:p>
        </p:txBody>
      </p:sp>
    </p:spTree>
    <p:extLst>
      <p:ext uri="{BB962C8B-B14F-4D97-AF65-F5344CB8AC3E}">
        <p14:creationId xmlns:p14="http://schemas.microsoft.com/office/powerpoint/2010/main" val="6984230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0388" y="200025"/>
            <a:ext cx="3446462" cy="2663825"/>
          </a:xfrm>
        </p:spPr>
      </p:sp>
      <p:sp>
        <p:nvSpPr>
          <p:cNvPr id="3" name="Notes Placeholder 2"/>
          <p:cNvSpPr>
            <a:spLocks noGrp="1"/>
          </p:cNvSpPr>
          <p:nvPr>
            <p:ph type="body" idx="1"/>
          </p:nvPr>
        </p:nvSpPr>
        <p:spPr>
          <a:xfrm>
            <a:off x="427037" y="3246440"/>
            <a:ext cx="6324600" cy="5437902"/>
          </a:xfrm>
        </p:spPr>
        <p:txBody>
          <a:bodyPr>
            <a:normAutofit/>
          </a:bodyPr>
          <a:lstStyle/>
          <a:p>
            <a:pPr algn="ctr"/>
            <a:endParaRPr lang="en-US" sz="3600" b="1" dirty="0">
              <a:solidFill>
                <a:srgbClr val="C00000"/>
              </a:solidFill>
            </a:endParaRPr>
          </a:p>
          <a:p>
            <a:pPr algn="ctr"/>
            <a:endParaRPr lang="en-US" sz="3600" b="1" dirty="0">
              <a:solidFill>
                <a:srgbClr val="C00000"/>
              </a:solidFill>
            </a:endParaRPr>
          </a:p>
        </p:txBody>
      </p:sp>
      <p:sp>
        <p:nvSpPr>
          <p:cNvPr id="4" name="Slide Number Placeholder 3"/>
          <p:cNvSpPr>
            <a:spLocks noGrp="1"/>
          </p:cNvSpPr>
          <p:nvPr>
            <p:ph type="sldNum" sz="quarter" idx="10"/>
          </p:nvPr>
        </p:nvSpPr>
        <p:spPr/>
        <p:txBody>
          <a:bodyPr/>
          <a:lstStyle/>
          <a:p>
            <a:fld id="{5985F349-EACA-4205-A9C7-AC66AD588A4E}" type="slidenum">
              <a:rPr lang="en-US" smtClean="0"/>
              <a:pPr/>
              <a:t>60</a:t>
            </a:fld>
            <a:endParaRPr lang="en-US"/>
          </a:p>
        </p:txBody>
      </p:sp>
    </p:spTree>
    <p:extLst>
      <p:ext uri="{BB962C8B-B14F-4D97-AF65-F5344CB8AC3E}">
        <p14:creationId xmlns:p14="http://schemas.microsoft.com/office/powerpoint/2010/main" val="1118031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0813" y="122238"/>
            <a:ext cx="1781175" cy="1377950"/>
          </a:xfrm>
        </p:spPr>
      </p:sp>
      <p:sp>
        <p:nvSpPr>
          <p:cNvPr id="3" name="Notes Placeholder 2"/>
          <p:cNvSpPr>
            <a:spLocks noGrp="1"/>
          </p:cNvSpPr>
          <p:nvPr>
            <p:ph type="body" idx="1"/>
          </p:nvPr>
        </p:nvSpPr>
        <p:spPr>
          <a:xfrm>
            <a:off x="122237" y="1500188"/>
            <a:ext cx="6978602" cy="7766050"/>
          </a:xfrm>
        </p:spPr>
        <p:txBody>
          <a:bodyPr>
            <a:noAutofit/>
          </a:bodyPr>
          <a:lstStyle/>
          <a:p>
            <a:r>
              <a:rPr lang="en-US" sz="2400" dirty="0"/>
              <a:t>Then they manage the managers just like the CEO’s of major businesses do. </a:t>
            </a:r>
          </a:p>
          <a:p>
            <a:endParaRPr lang="en-US" sz="2400" dirty="0"/>
          </a:p>
          <a:p>
            <a:r>
              <a:rPr lang="en-US" sz="2400" b="1" dirty="0"/>
              <a:t>I help my clients</a:t>
            </a:r>
            <a:r>
              <a:rPr lang="en-US" sz="2400" dirty="0"/>
              <a:t> restructure their businesses, build their management team and help them to take ownership for their functions, learn new management skills to run their businesses through their team just like the CEO of a major corporation does. </a:t>
            </a:r>
          </a:p>
          <a:p>
            <a:endParaRPr lang="en-US" sz="2400" dirty="0"/>
          </a:p>
          <a:p>
            <a:r>
              <a:rPr lang="en-US" sz="2400" dirty="0"/>
              <a:t>When they’re no longer the bottleneck their businesses the result is a growing, profitable business </a:t>
            </a:r>
            <a:r>
              <a:rPr lang="en-US" sz="2400" i="1" u="sng" dirty="0"/>
              <a:t>that can thrive without them.</a:t>
            </a:r>
            <a:endParaRPr lang="en-US" sz="2400" dirty="0"/>
          </a:p>
          <a:p>
            <a:endParaRPr lang="en-US" sz="2400" dirty="0"/>
          </a:p>
          <a:p>
            <a:r>
              <a:rPr lang="en-US" sz="2400" dirty="0"/>
              <a:t>And all of this is about successfully implementing change. </a:t>
            </a:r>
          </a:p>
          <a:p>
            <a:endParaRPr lang="en-US" sz="2400" dirty="0"/>
          </a:p>
          <a:p>
            <a:r>
              <a:rPr lang="en-US" sz="2400" dirty="0"/>
              <a:t>And what I’ve learned from my experiences is what we’re going to talk about today.</a:t>
            </a:r>
          </a:p>
          <a:p>
            <a:endParaRPr lang="en-US" sz="2400" dirty="0"/>
          </a:p>
          <a:p>
            <a:r>
              <a:rPr lang="en-US" sz="2400" dirty="0"/>
              <a:t>So</a:t>
            </a:r>
            <a:r>
              <a:rPr lang="en-US" sz="2400" b="1" i="1" dirty="0"/>
              <a:t>, today we’re going answer 2 critical questions </a:t>
            </a:r>
            <a:r>
              <a:rPr lang="en-US" sz="2400" dirty="0"/>
              <a:t>about making changes in your business.</a:t>
            </a:r>
          </a:p>
          <a:p>
            <a:endParaRPr lang="en-US" sz="1600" dirty="0"/>
          </a:p>
        </p:txBody>
      </p:sp>
      <p:sp>
        <p:nvSpPr>
          <p:cNvPr id="4" name="Slide Number Placeholder 3"/>
          <p:cNvSpPr>
            <a:spLocks noGrp="1"/>
          </p:cNvSpPr>
          <p:nvPr>
            <p:ph type="sldNum" sz="quarter" idx="10"/>
          </p:nvPr>
        </p:nvSpPr>
        <p:spPr/>
        <p:txBody>
          <a:bodyPr/>
          <a:lstStyle/>
          <a:p>
            <a:fld id="{5985F349-EACA-4205-A9C7-AC66AD588A4E}" type="slidenum">
              <a:rPr lang="en-US" smtClean="0"/>
              <a:pPr/>
              <a:t>7</a:t>
            </a:fld>
            <a:endParaRPr lang="en-US" dirty="0"/>
          </a:p>
        </p:txBody>
      </p:sp>
    </p:spTree>
    <p:extLst>
      <p:ext uri="{BB962C8B-B14F-4D97-AF65-F5344CB8AC3E}">
        <p14:creationId xmlns:p14="http://schemas.microsoft.com/office/powerpoint/2010/main" val="898470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1100" y="274638"/>
            <a:ext cx="2205038" cy="1704975"/>
          </a:xfrm>
        </p:spPr>
      </p:sp>
      <p:sp>
        <p:nvSpPr>
          <p:cNvPr id="3" name="Notes Placeholder 2"/>
          <p:cNvSpPr>
            <a:spLocks noGrp="1"/>
          </p:cNvSpPr>
          <p:nvPr>
            <p:ph type="body" idx="1"/>
          </p:nvPr>
        </p:nvSpPr>
        <p:spPr>
          <a:xfrm>
            <a:off x="266846" y="2103438"/>
            <a:ext cx="6556774" cy="7283407"/>
          </a:xfrm>
        </p:spPr>
        <p:txBody>
          <a:bodyPr>
            <a:noAutofit/>
          </a:bodyPr>
          <a:lstStyle/>
          <a:p>
            <a:endParaRPr lang="en-US" sz="2800" dirty="0"/>
          </a:p>
          <a:p>
            <a:r>
              <a:rPr lang="en-US" sz="2800" dirty="0"/>
              <a:t>The first is </a:t>
            </a:r>
            <a:r>
              <a:rPr lang="en-US" sz="2800" b="1" dirty="0"/>
              <a:t>WHY</a:t>
            </a:r>
            <a:r>
              <a:rPr lang="en-US" sz="2800" dirty="0"/>
              <a:t>. </a:t>
            </a:r>
          </a:p>
          <a:p>
            <a:endParaRPr lang="en-US" sz="2800" dirty="0"/>
          </a:p>
          <a:p>
            <a:r>
              <a:rPr lang="en-US" sz="2800" dirty="0"/>
              <a:t>Why is it so difficult to make business building changes stick?</a:t>
            </a:r>
          </a:p>
          <a:p>
            <a:endParaRPr lang="en-US" sz="2800" dirty="0"/>
          </a:p>
          <a:p>
            <a:pPr marL="342900" indent="-342900">
              <a:buFont typeface="Arial" panose="020B0604020202020204" pitchFamily="34" charset="0"/>
              <a:buChar char="•"/>
            </a:pPr>
            <a:r>
              <a:rPr lang="en-US" sz="2800" dirty="0"/>
              <a:t>I’m going to share the 2 most important reasons why I think that change efforts fail</a:t>
            </a:r>
          </a:p>
          <a:p>
            <a:pPr marL="342900" indent="-342900">
              <a:buFont typeface="Arial" panose="020B0604020202020204" pitchFamily="34" charset="0"/>
              <a:buChar char="•"/>
            </a:pPr>
            <a:endParaRPr lang="en-US" sz="2800" dirty="0"/>
          </a:p>
        </p:txBody>
      </p:sp>
      <p:sp>
        <p:nvSpPr>
          <p:cNvPr id="4" name="Slide Number Placeholder 3"/>
          <p:cNvSpPr>
            <a:spLocks noGrp="1"/>
          </p:cNvSpPr>
          <p:nvPr>
            <p:ph type="sldNum" sz="quarter" idx="10"/>
          </p:nvPr>
        </p:nvSpPr>
        <p:spPr/>
        <p:txBody>
          <a:bodyPr/>
          <a:lstStyle/>
          <a:p>
            <a:fld id="{5985F349-EACA-4205-A9C7-AC66AD588A4E}" type="slidenum">
              <a:rPr lang="en-US" smtClean="0"/>
              <a:pPr/>
              <a:t>8</a:t>
            </a:fld>
            <a:endParaRPr lang="en-US"/>
          </a:p>
        </p:txBody>
      </p:sp>
    </p:spTree>
    <p:extLst>
      <p:ext uri="{BB962C8B-B14F-4D97-AF65-F5344CB8AC3E}">
        <p14:creationId xmlns:p14="http://schemas.microsoft.com/office/powerpoint/2010/main" val="2872964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06663" y="200025"/>
            <a:ext cx="2089150" cy="1614488"/>
          </a:xfrm>
        </p:spPr>
      </p:sp>
      <p:sp>
        <p:nvSpPr>
          <p:cNvPr id="3" name="Notes Placeholder 2"/>
          <p:cNvSpPr>
            <a:spLocks noGrp="1"/>
          </p:cNvSpPr>
          <p:nvPr>
            <p:ph type="body" idx="1"/>
          </p:nvPr>
        </p:nvSpPr>
        <p:spPr>
          <a:xfrm>
            <a:off x="266846" y="1951039"/>
            <a:ext cx="6556774" cy="7435808"/>
          </a:xfrm>
        </p:spPr>
        <p:txBody>
          <a:bodyPr>
            <a:noAutofit/>
          </a:bodyPr>
          <a:lstStyle/>
          <a:p>
            <a:r>
              <a:rPr lang="en-US" sz="2200" dirty="0"/>
              <a:t>the second question I’m going to answer is </a:t>
            </a:r>
            <a:r>
              <a:rPr lang="en-US" sz="2200" b="1" dirty="0"/>
              <a:t>what</a:t>
            </a:r>
            <a:r>
              <a:rPr lang="en-US" sz="2200" dirty="0"/>
              <a:t> can you do to increase your success rate in making changes stick to well over the typical 30%</a:t>
            </a:r>
          </a:p>
          <a:p>
            <a:endParaRPr lang="en-US" sz="2200" dirty="0"/>
          </a:p>
          <a:p>
            <a:r>
              <a:rPr lang="en-US" sz="2800" b="1" dirty="0"/>
              <a:t>SEED</a:t>
            </a:r>
          </a:p>
          <a:p>
            <a:r>
              <a:rPr lang="en-US" sz="2200" dirty="0"/>
              <a:t>In this part of our session today, I’m going to share best practices for making change stick that I use with my clients to help them create better business results with less stress and frustration. </a:t>
            </a:r>
            <a:br>
              <a:rPr lang="en-US" sz="2200" dirty="0"/>
            </a:br>
            <a:endParaRPr lang="en-US" sz="2200" dirty="0"/>
          </a:p>
        </p:txBody>
      </p:sp>
      <p:sp>
        <p:nvSpPr>
          <p:cNvPr id="4" name="Slide Number Placeholder 3"/>
          <p:cNvSpPr>
            <a:spLocks noGrp="1"/>
          </p:cNvSpPr>
          <p:nvPr>
            <p:ph type="sldNum" sz="quarter" idx="10"/>
          </p:nvPr>
        </p:nvSpPr>
        <p:spPr/>
        <p:txBody>
          <a:bodyPr/>
          <a:lstStyle/>
          <a:p>
            <a:fld id="{5985F349-EACA-4205-A9C7-AC66AD588A4E}" type="slidenum">
              <a:rPr lang="en-US" smtClean="0"/>
              <a:pPr/>
              <a:t>9</a:t>
            </a:fld>
            <a:endParaRPr lang="en-US"/>
          </a:p>
        </p:txBody>
      </p:sp>
    </p:spTree>
    <p:extLst>
      <p:ext uri="{BB962C8B-B14F-4D97-AF65-F5344CB8AC3E}">
        <p14:creationId xmlns:p14="http://schemas.microsoft.com/office/powerpoint/2010/main" val="1454645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6"/>
            <a:ext cx="8549640" cy="1666029"/>
          </a:xfrm>
        </p:spPr>
        <p:txBody>
          <a:bodyPr/>
          <a:lstStyle/>
          <a:p>
            <a:r>
              <a:rPr lang="en-US"/>
              <a:t>Click to edit Master title style</a:t>
            </a:r>
          </a:p>
        </p:txBody>
      </p:sp>
      <p:sp>
        <p:nvSpPr>
          <p:cNvPr id="3" name="Subtitle 2"/>
          <p:cNvSpPr>
            <a:spLocks noGrp="1"/>
          </p:cNvSpPr>
          <p:nvPr>
            <p:ph type="subTitle" idx="1"/>
          </p:nvPr>
        </p:nvSpPr>
        <p:spPr>
          <a:xfrm>
            <a:off x="1508768" y="4404361"/>
            <a:ext cx="7040880" cy="1986280"/>
          </a:xfrm>
        </p:spPr>
        <p:txBody>
          <a:bodyPr/>
          <a:lstStyle>
            <a:lvl1pPr marL="0" indent="0" algn="ctr">
              <a:buNone/>
              <a:defRPr>
                <a:solidFill>
                  <a:schemeClr val="tx1">
                    <a:tint val="75000"/>
                  </a:schemeClr>
                </a:solidFill>
              </a:defRPr>
            </a:lvl1pPr>
            <a:lvl2pPr marL="507962" indent="0" algn="ctr">
              <a:buNone/>
              <a:defRPr>
                <a:solidFill>
                  <a:schemeClr val="tx1">
                    <a:tint val="75000"/>
                  </a:schemeClr>
                </a:solidFill>
              </a:defRPr>
            </a:lvl2pPr>
            <a:lvl3pPr marL="1015927" indent="0" algn="ctr">
              <a:buNone/>
              <a:defRPr>
                <a:solidFill>
                  <a:schemeClr val="tx1">
                    <a:tint val="75000"/>
                  </a:schemeClr>
                </a:solidFill>
              </a:defRPr>
            </a:lvl3pPr>
            <a:lvl4pPr marL="1523882" indent="0" algn="ctr">
              <a:buNone/>
              <a:defRPr>
                <a:solidFill>
                  <a:schemeClr val="tx1">
                    <a:tint val="75000"/>
                  </a:schemeClr>
                </a:solidFill>
              </a:defRPr>
            </a:lvl4pPr>
            <a:lvl5pPr marL="2031842" indent="0" algn="ctr">
              <a:buNone/>
              <a:defRPr>
                <a:solidFill>
                  <a:schemeClr val="tx1">
                    <a:tint val="75000"/>
                  </a:schemeClr>
                </a:solidFill>
              </a:defRPr>
            </a:lvl5pPr>
            <a:lvl6pPr marL="2539800" indent="0" algn="ctr">
              <a:buNone/>
              <a:defRPr>
                <a:solidFill>
                  <a:schemeClr val="tx1">
                    <a:tint val="75000"/>
                  </a:schemeClr>
                </a:solidFill>
              </a:defRPr>
            </a:lvl6pPr>
            <a:lvl7pPr marL="3047759" indent="0" algn="ctr">
              <a:buNone/>
              <a:defRPr>
                <a:solidFill>
                  <a:schemeClr val="tx1">
                    <a:tint val="75000"/>
                  </a:schemeClr>
                </a:solidFill>
              </a:defRPr>
            </a:lvl7pPr>
            <a:lvl8pPr marL="3555720" indent="0" algn="ctr">
              <a:buNone/>
              <a:defRPr>
                <a:solidFill>
                  <a:schemeClr val="tx1">
                    <a:tint val="75000"/>
                  </a:schemeClr>
                </a:solidFill>
              </a:defRPr>
            </a:lvl8pPr>
            <a:lvl9pPr marL="406368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401CD7E-5206-4312-B634-BF7BCB2D1D22}" type="datetimeFigureOut">
              <a:rPr lang="en-US" smtClean="0"/>
              <a:pPr/>
              <a:t>3/18/19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CD55B-F84B-4289-87A5-FE4BD44D683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01CD7E-5206-4312-B634-BF7BCB2D1D22}" type="datetimeFigureOut">
              <a:rPr lang="en-US" smtClean="0"/>
              <a:pPr/>
              <a:t>3/18/19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CD55B-F84B-4289-87A5-FE4BD44D683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311278"/>
            <a:ext cx="2263140" cy="663172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2921" y="311278"/>
            <a:ext cx="6621780" cy="66317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01CD7E-5206-4312-B634-BF7BCB2D1D22}" type="datetimeFigureOut">
              <a:rPr lang="en-US" smtClean="0"/>
              <a:pPr/>
              <a:t>3/18/19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CD55B-F84B-4289-87A5-FE4BD44D683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Eras Light ITC"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Eras Light ITC" pitchFamily="34" charset="0"/>
              </a:defRPr>
            </a:lvl1pPr>
            <a:lvl2pPr>
              <a:defRPr>
                <a:latin typeface="Eras Light ITC" pitchFamily="34" charset="0"/>
              </a:defRPr>
            </a:lvl2pPr>
            <a:lvl3pPr>
              <a:defRPr>
                <a:latin typeface="Eras Light ITC" pitchFamily="34" charset="0"/>
              </a:defRPr>
            </a:lvl3pPr>
            <a:lvl4pPr>
              <a:defRPr>
                <a:latin typeface="Eras Light ITC" pitchFamily="34" charset="0"/>
              </a:defRPr>
            </a:lvl4pPr>
            <a:lvl5pPr>
              <a:defRPr>
                <a:latin typeface="Eras Light ITC"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Eras Light ITC" pitchFamily="34" charset="0"/>
              </a:defRPr>
            </a:lvl1pPr>
          </a:lstStyle>
          <a:p>
            <a:fld id="{9401CD7E-5206-4312-B634-BF7BCB2D1D22}" type="datetimeFigureOut">
              <a:rPr lang="en-US" smtClean="0"/>
              <a:pPr/>
              <a:t>3/18/19</a:t>
            </a:fld>
            <a:endParaRPr lang="en-US"/>
          </a:p>
        </p:txBody>
      </p:sp>
      <p:sp>
        <p:nvSpPr>
          <p:cNvPr id="5" name="Footer Placeholder 4"/>
          <p:cNvSpPr>
            <a:spLocks noGrp="1"/>
          </p:cNvSpPr>
          <p:nvPr>
            <p:ph type="ftr" sz="quarter" idx="11"/>
          </p:nvPr>
        </p:nvSpPr>
        <p:spPr/>
        <p:txBody>
          <a:bodyPr/>
          <a:lstStyle>
            <a:lvl1pPr>
              <a:defRPr>
                <a:latin typeface="Eras Light ITC"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Eras Light ITC" pitchFamily="34" charset="0"/>
              </a:defRPr>
            </a:lvl1pPr>
          </a:lstStyle>
          <a:p>
            <a:fld id="{E87CD55B-F84B-4289-87A5-FE4BD44D683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90"/>
            <a:ext cx="8549640" cy="1543685"/>
          </a:xfrm>
        </p:spPr>
        <p:txBody>
          <a:bodyPr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794544" y="3294296"/>
            <a:ext cx="8549640" cy="1700212"/>
          </a:xfrm>
        </p:spPr>
        <p:txBody>
          <a:bodyPr anchor="b"/>
          <a:lstStyle>
            <a:lvl1pPr marL="0" indent="0">
              <a:buNone/>
              <a:defRPr sz="2200">
                <a:solidFill>
                  <a:schemeClr val="tx1">
                    <a:tint val="75000"/>
                  </a:schemeClr>
                </a:solidFill>
              </a:defRPr>
            </a:lvl1pPr>
            <a:lvl2pPr marL="507962" indent="0">
              <a:buNone/>
              <a:defRPr sz="2000">
                <a:solidFill>
                  <a:schemeClr val="tx1">
                    <a:tint val="75000"/>
                  </a:schemeClr>
                </a:solidFill>
              </a:defRPr>
            </a:lvl2pPr>
            <a:lvl3pPr marL="1015927" indent="0">
              <a:buNone/>
              <a:defRPr sz="1700">
                <a:solidFill>
                  <a:schemeClr val="tx1">
                    <a:tint val="75000"/>
                  </a:schemeClr>
                </a:solidFill>
              </a:defRPr>
            </a:lvl3pPr>
            <a:lvl4pPr marL="1523882" indent="0">
              <a:buNone/>
              <a:defRPr sz="1500">
                <a:solidFill>
                  <a:schemeClr val="tx1">
                    <a:tint val="75000"/>
                  </a:schemeClr>
                </a:solidFill>
              </a:defRPr>
            </a:lvl4pPr>
            <a:lvl5pPr marL="2031842" indent="0">
              <a:buNone/>
              <a:defRPr sz="1500">
                <a:solidFill>
                  <a:schemeClr val="tx1">
                    <a:tint val="75000"/>
                  </a:schemeClr>
                </a:solidFill>
              </a:defRPr>
            </a:lvl5pPr>
            <a:lvl6pPr marL="2539800" indent="0">
              <a:buNone/>
              <a:defRPr sz="1500">
                <a:solidFill>
                  <a:schemeClr val="tx1">
                    <a:tint val="75000"/>
                  </a:schemeClr>
                </a:solidFill>
              </a:defRPr>
            </a:lvl6pPr>
            <a:lvl7pPr marL="3047759" indent="0">
              <a:buNone/>
              <a:defRPr sz="1500">
                <a:solidFill>
                  <a:schemeClr val="tx1">
                    <a:tint val="75000"/>
                  </a:schemeClr>
                </a:solidFill>
              </a:defRPr>
            </a:lvl7pPr>
            <a:lvl8pPr marL="3555720" indent="0">
              <a:buNone/>
              <a:defRPr sz="1500">
                <a:solidFill>
                  <a:schemeClr val="tx1">
                    <a:tint val="75000"/>
                  </a:schemeClr>
                </a:solidFill>
              </a:defRPr>
            </a:lvl8pPr>
            <a:lvl9pPr marL="4063681"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01CD7E-5206-4312-B634-BF7BCB2D1D22}" type="datetimeFigureOut">
              <a:rPr lang="en-US" smtClean="0"/>
              <a:pPr/>
              <a:t>3/18/19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CD55B-F84B-4289-87A5-FE4BD44D683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2920" y="1813563"/>
            <a:ext cx="4442460" cy="5129424"/>
          </a:xfrm>
        </p:spPr>
        <p:txBody>
          <a:bodyPr/>
          <a:lstStyle>
            <a:lvl1pPr>
              <a:defRPr sz="32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020" y="1813563"/>
            <a:ext cx="4442460" cy="5129424"/>
          </a:xfrm>
        </p:spPr>
        <p:txBody>
          <a:bodyPr/>
          <a:lstStyle>
            <a:lvl1pPr>
              <a:defRPr sz="32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01CD7E-5206-4312-B634-BF7BCB2D1D22}" type="datetimeFigureOut">
              <a:rPr lang="en-US" smtClean="0"/>
              <a:pPr/>
              <a:t>3/18/19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7CD55B-F84B-4289-87A5-FE4BD44D683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1" y="1739801"/>
            <a:ext cx="4444207" cy="725064"/>
          </a:xfrm>
        </p:spPr>
        <p:txBody>
          <a:bodyPr anchor="b"/>
          <a:lstStyle>
            <a:lvl1pPr marL="0" indent="0">
              <a:buNone/>
              <a:defRPr sz="2700" b="1"/>
            </a:lvl1pPr>
            <a:lvl2pPr marL="507962" indent="0">
              <a:buNone/>
              <a:defRPr sz="2200" b="1"/>
            </a:lvl2pPr>
            <a:lvl3pPr marL="1015927" indent="0">
              <a:buNone/>
              <a:defRPr sz="2000" b="1"/>
            </a:lvl3pPr>
            <a:lvl4pPr marL="1523882" indent="0">
              <a:buNone/>
              <a:defRPr sz="1700" b="1"/>
            </a:lvl4pPr>
            <a:lvl5pPr marL="2031842" indent="0">
              <a:buNone/>
              <a:defRPr sz="1700" b="1"/>
            </a:lvl5pPr>
            <a:lvl6pPr marL="2539800" indent="0">
              <a:buNone/>
              <a:defRPr sz="1700" b="1"/>
            </a:lvl6pPr>
            <a:lvl7pPr marL="3047759" indent="0">
              <a:buNone/>
              <a:defRPr sz="1700" b="1"/>
            </a:lvl7pPr>
            <a:lvl8pPr marL="3555720" indent="0">
              <a:buNone/>
              <a:defRPr sz="1700" b="1"/>
            </a:lvl8pPr>
            <a:lvl9pPr marL="4063681" indent="0">
              <a:buNone/>
              <a:defRPr sz="1700" b="1"/>
            </a:lvl9pPr>
          </a:lstStyle>
          <a:p>
            <a:pPr lvl="0"/>
            <a:r>
              <a:rPr lang="en-US"/>
              <a:t>Click to edit Master text styles</a:t>
            </a:r>
          </a:p>
        </p:txBody>
      </p:sp>
      <p:sp>
        <p:nvSpPr>
          <p:cNvPr id="4" name="Content Placeholder 3"/>
          <p:cNvSpPr>
            <a:spLocks noGrp="1"/>
          </p:cNvSpPr>
          <p:nvPr>
            <p:ph sz="half" idx="2"/>
          </p:nvPr>
        </p:nvSpPr>
        <p:spPr>
          <a:xfrm>
            <a:off x="502921" y="2464858"/>
            <a:ext cx="4444207" cy="4478126"/>
          </a:xfrm>
        </p:spPr>
        <p:txBody>
          <a:bodyPr/>
          <a:lstStyle>
            <a:lvl1pPr>
              <a:defRPr sz="2700"/>
            </a:lvl1pPr>
            <a:lvl2pPr>
              <a:defRPr sz="22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37" y="1739801"/>
            <a:ext cx="4445953" cy="725064"/>
          </a:xfrm>
        </p:spPr>
        <p:txBody>
          <a:bodyPr anchor="b"/>
          <a:lstStyle>
            <a:lvl1pPr marL="0" indent="0">
              <a:buNone/>
              <a:defRPr sz="2700" b="1"/>
            </a:lvl1pPr>
            <a:lvl2pPr marL="507962" indent="0">
              <a:buNone/>
              <a:defRPr sz="2200" b="1"/>
            </a:lvl2pPr>
            <a:lvl3pPr marL="1015927" indent="0">
              <a:buNone/>
              <a:defRPr sz="2000" b="1"/>
            </a:lvl3pPr>
            <a:lvl4pPr marL="1523882" indent="0">
              <a:buNone/>
              <a:defRPr sz="1700" b="1"/>
            </a:lvl4pPr>
            <a:lvl5pPr marL="2031842" indent="0">
              <a:buNone/>
              <a:defRPr sz="1700" b="1"/>
            </a:lvl5pPr>
            <a:lvl6pPr marL="2539800" indent="0">
              <a:buNone/>
              <a:defRPr sz="1700" b="1"/>
            </a:lvl6pPr>
            <a:lvl7pPr marL="3047759" indent="0">
              <a:buNone/>
              <a:defRPr sz="1700" b="1"/>
            </a:lvl7pPr>
            <a:lvl8pPr marL="3555720" indent="0">
              <a:buNone/>
              <a:defRPr sz="1700" b="1"/>
            </a:lvl8pPr>
            <a:lvl9pPr marL="4063681" indent="0">
              <a:buNone/>
              <a:defRPr sz="1700" b="1"/>
            </a:lvl9pPr>
          </a:lstStyle>
          <a:p>
            <a:pPr lvl="0"/>
            <a:r>
              <a:rPr lang="en-US"/>
              <a:t>Click to edit Master text styles</a:t>
            </a:r>
          </a:p>
        </p:txBody>
      </p:sp>
      <p:sp>
        <p:nvSpPr>
          <p:cNvPr id="6" name="Content Placeholder 5"/>
          <p:cNvSpPr>
            <a:spLocks noGrp="1"/>
          </p:cNvSpPr>
          <p:nvPr>
            <p:ph sz="quarter" idx="4"/>
          </p:nvPr>
        </p:nvSpPr>
        <p:spPr>
          <a:xfrm>
            <a:off x="5109537" y="2464858"/>
            <a:ext cx="4445953" cy="4478126"/>
          </a:xfrm>
        </p:spPr>
        <p:txBody>
          <a:bodyPr/>
          <a:lstStyle>
            <a:lvl1pPr>
              <a:defRPr sz="2700"/>
            </a:lvl1pPr>
            <a:lvl2pPr>
              <a:defRPr sz="22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01CD7E-5206-4312-B634-BF7BCB2D1D22}" type="datetimeFigureOut">
              <a:rPr lang="en-US" smtClean="0"/>
              <a:pPr/>
              <a:t>3/18/19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7CD55B-F84B-4289-87A5-FE4BD44D683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01CD7E-5206-4312-B634-BF7BCB2D1D22}" type="datetimeFigureOut">
              <a:rPr lang="en-US" smtClean="0"/>
              <a:pPr/>
              <a:t>3/18/19</a:t>
            </a:fld>
            <a:endParaRPr lang="en-US"/>
          </a:p>
        </p:txBody>
      </p:sp>
      <p:sp>
        <p:nvSpPr>
          <p:cNvPr id="4" name="Footer Placeholder 3"/>
          <p:cNvSpPr>
            <a:spLocks noGrp="1"/>
          </p:cNvSpPr>
          <p:nvPr>
            <p:ph type="ftr" sz="quarter" idx="11"/>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01CD7E-5206-4312-B634-BF7BCB2D1D22}" type="datetimeFigureOut">
              <a:rPr lang="en-US" smtClean="0"/>
              <a:pPr/>
              <a:t>3/18/19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7CD55B-F84B-4289-87A5-FE4BD44D683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41" y="309457"/>
            <a:ext cx="3309146" cy="131699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932556" y="309461"/>
            <a:ext cx="5622924" cy="6633528"/>
          </a:xfrm>
        </p:spPr>
        <p:txBody>
          <a:bodyPr/>
          <a:lstStyle>
            <a:lvl1pPr>
              <a:defRPr sz="3600"/>
            </a:lvl1pPr>
            <a:lvl2pPr>
              <a:defRPr sz="32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41" y="1626473"/>
            <a:ext cx="3309146" cy="5316539"/>
          </a:xfrm>
        </p:spPr>
        <p:txBody>
          <a:bodyPr/>
          <a:lstStyle>
            <a:lvl1pPr marL="0" indent="0">
              <a:buNone/>
              <a:defRPr sz="1500"/>
            </a:lvl1pPr>
            <a:lvl2pPr marL="507962" indent="0">
              <a:buNone/>
              <a:defRPr sz="1300"/>
            </a:lvl2pPr>
            <a:lvl3pPr marL="1015927" indent="0">
              <a:buNone/>
              <a:defRPr sz="1100"/>
            </a:lvl3pPr>
            <a:lvl4pPr marL="1523882" indent="0">
              <a:buNone/>
              <a:defRPr sz="1000"/>
            </a:lvl4pPr>
            <a:lvl5pPr marL="2031842" indent="0">
              <a:buNone/>
              <a:defRPr sz="1000"/>
            </a:lvl5pPr>
            <a:lvl6pPr marL="2539800" indent="0">
              <a:buNone/>
              <a:defRPr sz="1000"/>
            </a:lvl6pPr>
            <a:lvl7pPr marL="3047759" indent="0">
              <a:buNone/>
              <a:defRPr sz="1000"/>
            </a:lvl7pPr>
            <a:lvl8pPr marL="3555720" indent="0">
              <a:buNone/>
              <a:defRPr sz="1000"/>
            </a:lvl8pPr>
            <a:lvl9pPr marL="4063681"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401CD7E-5206-4312-B634-BF7BCB2D1D22}" type="datetimeFigureOut">
              <a:rPr lang="en-US" smtClean="0"/>
              <a:pPr/>
              <a:t>3/18/19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7CD55B-F84B-4289-87A5-FE4BD44D683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8" y="5440680"/>
            <a:ext cx="6035040" cy="642303"/>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971518" y="694480"/>
            <a:ext cx="6035040" cy="4663440"/>
          </a:xfrm>
        </p:spPr>
        <p:txBody>
          <a:bodyPr/>
          <a:lstStyle>
            <a:lvl1pPr marL="0" indent="0">
              <a:buNone/>
              <a:defRPr sz="3600"/>
            </a:lvl1pPr>
            <a:lvl2pPr marL="507962" indent="0">
              <a:buNone/>
              <a:defRPr sz="3200"/>
            </a:lvl2pPr>
            <a:lvl3pPr marL="1015927" indent="0">
              <a:buNone/>
              <a:defRPr sz="2700"/>
            </a:lvl3pPr>
            <a:lvl4pPr marL="1523882" indent="0">
              <a:buNone/>
              <a:defRPr sz="2200"/>
            </a:lvl4pPr>
            <a:lvl5pPr marL="2031842" indent="0">
              <a:buNone/>
              <a:defRPr sz="2200"/>
            </a:lvl5pPr>
            <a:lvl6pPr marL="2539800" indent="0">
              <a:buNone/>
              <a:defRPr sz="2200"/>
            </a:lvl6pPr>
            <a:lvl7pPr marL="3047759" indent="0">
              <a:buNone/>
              <a:defRPr sz="2200"/>
            </a:lvl7pPr>
            <a:lvl8pPr marL="3555720" indent="0">
              <a:buNone/>
              <a:defRPr sz="2200"/>
            </a:lvl8pPr>
            <a:lvl9pPr marL="4063681" indent="0">
              <a:buNone/>
              <a:defRPr sz="2200"/>
            </a:lvl9pPr>
          </a:lstStyle>
          <a:p>
            <a:endParaRPr lang="en-US"/>
          </a:p>
        </p:txBody>
      </p:sp>
      <p:sp>
        <p:nvSpPr>
          <p:cNvPr id="4" name="Text Placeholder 3"/>
          <p:cNvSpPr>
            <a:spLocks noGrp="1"/>
          </p:cNvSpPr>
          <p:nvPr>
            <p:ph type="body" sz="half" idx="2"/>
          </p:nvPr>
        </p:nvSpPr>
        <p:spPr>
          <a:xfrm>
            <a:off x="1971518" y="6082983"/>
            <a:ext cx="6035040" cy="912177"/>
          </a:xfrm>
        </p:spPr>
        <p:txBody>
          <a:bodyPr/>
          <a:lstStyle>
            <a:lvl1pPr marL="0" indent="0">
              <a:buNone/>
              <a:defRPr sz="1500"/>
            </a:lvl1pPr>
            <a:lvl2pPr marL="507962" indent="0">
              <a:buNone/>
              <a:defRPr sz="1300"/>
            </a:lvl2pPr>
            <a:lvl3pPr marL="1015927" indent="0">
              <a:buNone/>
              <a:defRPr sz="1100"/>
            </a:lvl3pPr>
            <a:lvl4pPr marL="1523882" indent="0">
              <a:buNone/>
              <a:defRPr sz="1000"/>
            </a:lvl4pPr>
            <a:lvl5pPr marL="2031842" indent="0">
              <a:buNone/>
              <a:defRPr sz="1000"/>
            </a:lvl5pPr>
            <a:lvl6pPr marL="2539800" indent="0">
              <a:buNone/>
              <a:defRPr sz="1000"/>
            </a:lvl6pPr>
            <a:lvl7pPr marL="3047759" indent="0">
              <a:buNone/>
              <a:defRPr sz="1000"/>
            </a:lvl7pPr>
            <a:lvl8pPr marL="3555720" indent="0">
              <a:buNone/>
              <a:defRPr sz="1000"/>
            </a:lvl8pPr>
            <a:lvl9pPr marL="4063681"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401CD7E-5206-4312-B634-BF7BCB2D1D22}" type="datetimeFigureOut">
              <a:rPr lang="en-US" smtClean="0"/>
              <a:pPr/>
              <a:t>3/18/19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7CD55B-F84B-4289-87A5-FE4BD44D683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311257"/>
            <a:ext cx="9052560" cy="1295400"/>
          </a:xfrm>
          <a:prstGeom prst="rect">
            <a:avLst/>
          </a:prstGeom>
        </p:spPr>
        <p:txBody>
          <a:bodyPr vert="horz" lIns="101593" tIns="50795" rIns="101593" bIns="50795" rtlCol="0" anchor="ctr">
            <a:normAutofit/>
          </a:bodyPr>
          <a:lstStyle/>
          <a:p>
            <a:r>
              <a:rPr lang="en-US"/>
              <a:t>Click to edit Master title style</a:t>
            </a:r>
          </a:p>
        </p:txBody>
      </p:sp>
      <p:sp>
        <p:nvSpPr>
          <p:cNvPr id="3" name="Text Placeholder 2"/>
          <p:cNvSpPr>
            <a:spLocks noGrp="1"/>
          </p:cNvSpPr>
          <p:nvPr>
            <p:ph type="body" idx="1"/>
          </p:nvPr>
        </p:nvSpPr>
        <p:spPr>
          <a:xfrm>
            <a:off x="502920" y="1813563"/>
            <a:ext cx="9052560" cy="5129424"/>
          </a:xfrm>
          <a:prstGeom prst="rect">
            <a:avLst/>
          </a:prstGeom>
        </p:spPr>
        <p:txBody>
          <a:bodyPr vert="horz" lIns="101593" tIns="50795" rIns="101593" bIns="5079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2920" y="7203885"/>
            <a:ext cx="2346960" cy="413809"/>
          </a:xfrm>
          <a:prstGeom prst="rect">
            <a:avLst/>
          </a:prstGeom>
        </p:spPr>
        <p:txBody>
          <a:bodyPr vert="horz" lIns="101593" tIns="50795" rIns="101593" bIns="50795" rtlCol="0" anchor="ctr"/>
          <a:lstStyle>
            <a:lvl1pPr algn="l">
              <a:defRPr sz="1300">
                <a:solidFill>
                  <a:schemeClr val="tx1">
                    <a:tint val="75000"/>
                  </a:schemeClr>
                </a:solidFill>
              </a:defRPr>
            </a:lvl1pPr>
          </a:lstStyle>
          <a:p>
            <a:fld id="{9401CD7E-5206-4312-B634-BF7BCB2D1D22}" type="datetimeFigureOut">
              <a:rPr lang="en-US" smtClean="0"/>
              <a:pPr/>
              <a:t>3/18/19</a:t>
            </a:fld>
            <a:endParaRPr lang="en-US"/>
          </a:p>
        </p:txBody>
      </p:sp>
      <p:sp>
        <p:nvSpPr>
          <p:cNvPr id="5" name="Footer Placeholder 4"/>
          <p:cNvSpPr>
            <a:spLocks noGrp="1"/>
          </p:cNvSpPr>
          <p:nvPr>
            <p:ph type="ftr" sz="quarter" idx="3"/>
          </p:nvPr>
        </p:nvSpPr>
        <p:spPr>
          <a:xfrm>
            <a:off x="3436628" y="7203885"/>
            <a:ext cx="3185160" cy="413809"/>
          </a:xfrm>
          <a:prstGeom prst="rect">
            <a:avLst/>
          </a:prstGeom>
        </p:spPr>
        <p:txBody>
          <a:bodyPr vert="horz" lIns="101593" tIns="50795" rIns="101593" bIns="50795" rtlCol="0" anchor="ctr"/>
          <a:lstStyle>
            <a:lvl1pPr algn="ctr">
              <a:defRPr sz="1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08520" y="7203885"/>
            <a:ext cx="2346960" cy="413809"/>
          </a:xfrm>
          <a:prstGeom prst="rect">
            <a:avLst/>
          </a:prstGeom>
        </p:spPr>
        <p:txBody>
          <a:bodyPr vert="horz" lIns="101593" tIns="50795" rIns="101593" bIns="50795" rtlCol="0" anchor="ctr"/>
          <a:lstStyle>
            <a:lvl1pPr algn="r">
              <a:defRPr sz="1300">
                <a:solidFill>
                  <a:schemeClr val="tx1">
                    <a:tint val="75000"/>
                  </a:schemeClr>
                </a:solidFill>
              </a:defRPr>
            </a:lvl1pPr>
          </a:lstStyle>
          <a:p>
            <a:fld id="{E87CD55B-F84B-4289-87A5-FE4BD44D683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15927" rtl="0" eaLnBrk="1" latinLnBrk="0" hangingPunct="1">
        <a:spcBef>
          <a:spcPct val="0"/>
        </a:spcBef>
        <a:buNone/>
        <a:defRPr sz="4900" kern="1200">
          <a:solidFill>
            <a:schemeClr val="tx1"/>
          </a:solidFill>
          <a:latin typeface="Eras Light ITC" pitchFamily="34" charset="0"/>
          <a:ea typeface="+mj-ea"/>
          <a:cs typeface="+mj-cs"/>
        </a:defRPr>
      </a:lvl1pPr>
    </p:titleStyle>
    <p:bodyStyle>
      <a:lvl1pPr marL="380970" indent="-380970" algn="l" defTabSz="1015927" rtl="0" eaLnBrk="1" latinLnBrk="0" hangingPunct="1">
        <a:spcBef>
          <a:spcPct val="20000"/>
        </a:spcBef>
        <a:buFont typeface="Arial" pitchFamily="34" charset="0"/>
        <a:buChar char="•"/>
        <a:defRPr sz="3600" kern="1200">
          <a:solidFill>
            <a:schemeClr val="tx1"/>
          </a:solidFill>
          <a:latin typeface="Eras Light ITC" pitchFamily="34" charset="0"/>
          <a:ea typeface="+mn-ea"/>
          <a:cs typeface="+mn-cs"/>
        </a:defRPr>
      </a:lvl1pPr>
      <a:lvl2pPr marL="825435" indent="-317476" algn="l" defTabSz="1015927" rtl="0" eaLnBrk="1" latinLnBrk="0" hangingPunct="1">
        <a:spcBef>
          <a:spcPct val="20000"/>
        </a:spcBef>
        <a:buFont typeface="Arial" pitchFamily="34" charset="0"/>
        <a:buChar char="–"/>
        <a:defRPr sz="3200" kern="1200">
          <a:solidFill>
            <a:schemeClr val="tx1"/>
          </a:solidFill>
          <a:latin typeface="Eras Light ITC" pitchFamily="34" charset="0"/>
          <a:ea typeface="+mn-ea"/>
          <a:cs typeface="+mn-cs"/>
        </a:defRPr>
      </a:lvl2pPr>
      <a:lvl3pPr marL="1269902" indent="-253978" algn="l" defTabSz="1015927" rtl="0" eaLnBrk="1" latinLnBrk="0" hangingPunct="1">
        <a:spcBef>
          <a:spcPct val="20000"/>
        </a:spcBef>
        <a:buFont typeface="Arial" pitchFamily="34" charset="0"/>
        <a:buChar char="•"/>
        <a:defRPr sz="2700" kern="1200">
          <a:solidFill>
            <a:schemeClr val="tx1"/>
          </a:solidFill>
          <a:latin typeface="Eras Light ITC" pitchFamily="34" charset="0"/>
          <a:ea typeface="+mn-ea"/>
          <a:cs typeface="+mn-cs"/>
        </a:defRPr>
      </a:lvl3pPr>
      <a:lvl4pPr marL="1777862" indent="-253978" algn="l" defTabSz="1015927" rtl="0" eaLnBrk="1" latinLnBrk="0" hangingPunct="1">
        <a:spcBef>
          <a:spcPct val="20000"/>
        </a:spcBef>
        <a:buFont typeface="Arial" pitchFamily="34" charset="0"/>
        <a:buChar char="–"/>
        <a:defRPr sz="2200" kern="1200">
          <a:solidFill>
            <a:schemeClr val="tx1"/>
          </a:solidFill>
          <a:latin typeface="Eras Light ITC" pitchFamily="34" charset="0"/>
          <a:ea typeface="+mn-ea"/>
          <a:cs typeface="+mn-cs"/>
        </a:defRPr>
      </a:lvl4pPr>
      <a:lvl5pPr marL="2285821" indent="-253978" algn="l" defTabSz="1015927" rtl="0" eaLnBrk="1" latinLnBrk="0" hangingPunct="1">
        <a:spcBef>
          <a:spcPct val="20000"/>
        </a:spcBef>
        <a:buFont typeface="Arial" pitchFamily="34" charset="0"/>
        <a:buChar char="»"/>
        <a:defRPr sz="2200" kern="1200">
          <a:solidFill>
            <a:schemeClr val="tx1"/>
          </a:solidFill>
          <a:latin typeface="Eras Light ITC" pitchFamily="34" charset="0"/>
          <a:ea typeface="+mn-ea"/>
          <a:cs typeface="+mn-cs"/>
        </a:defRPr>
      </a:lvl5pPr>
      <a:lvl6pPr marL="2793781" indent="-253978" algn="l" defTabSz="1015927"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01741" indent="-253978" algn="l" defTabSz="1015927"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09700" indent="-253978" algn="l" defTabSz="1015927"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17660" indent="-253978" algn="l" defTabSz="1015927"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5927" rtl="0" eaLnBrk="1" latinLnBrk="0" hangingPunct="1">
        <a:defRPr sz="2000" kern="1200">
          <a:solidFill>
            <a:schemeClr val="tx1"/>
          </a:solidFill>
          <a:latin typeface="+mn-lt"/>
          <a:ea typeface="+mn-ea"/>
          <a:cs typeface="+mn-cs"/>
        </a:defRPr>
      </a:lvl1pPr>
      <a:lvl2pPr marL="507962" algn="l" defTabSz="1015927" rtl="0" eaLnBrk="1" latinLnBrk="0" hangingPunct="1">
        <a:defRPr sz="2000" kern="1200">
          <a:solidFill>
            <a:schemeClr val="tx1"/>
          </a:solidFill>
          <a:latin typeface="+mn-lt"/>
          <a:ea typeface="+mn-ea"/>
          <a:cs typeface="+mn-cs"/>
        </a:defRPr>
      </a:lvl2pPr>
      <a:lvl3pPr marL="1015927" algn="l" defTabSz="1015927" rtl="0" eaLnBrk="1" latinLnBrk="0" hangingPunct="1">
        <a:defRPr sz="2000" kern="1200">
          <a:solidFill>
            <a:schemeClr val="tx1"/>
          </a:solidFill>
          <a:latin typeface="+mn-lt"/>
          <a:ea typeface="+mn-ea"/>
          <a:cs typeface="+mn-cs"/>
        </a:defRPr>
      </a:lvl3pPr>
      <a:lvl4pPr marL="1523882" algn="l" defTabSz="1015927" rtl="0" eaLnBrk="1" latinLnBrk="0" hangingPunct="1">
        <a:defRPr sz="2000" kern="1200">
          <a:solidFill>
            <a:schemeClr val="tx1"/>
          </a:solidFill>
          <a:latin typeface="+mn-lt"/>
          <a:ea typeface="+mn-ea"/>
          <a:cs typeface="+mn-cs"/>
        </a:defRPr>
      </a:lvl4pPr>
      <a:lvl5pPr marL="2031842" algn="l" defTabSz="1015927" rtl="0" eaLnBrk="1" latinLnBrk="0" hangingPunct="1">
        <a:defRPr sz="2000" kern="1200">
          <a:solidFill>
            <a:schemeClr val="tx1"/>
          </a:solidFill>
          <a:latin typeface="+mn-lt"/>
          <a:ea typeface="+mn-ea"/>
          <a:cs typeface="+mn-cs"/>
        </a:defRPr>
      </a:lvl5pPr>
      <a:lvl6pPr marL="2539800" algn="l" defTabSz="1015927" rtl="0" eaLnBrk="1" latinLnBrk="0" hangingPunct="1">
        <a:defRPr sz="2000" kern="1200">
          <a:solidFill>
            <a:schemeClr val="tx1"/>
          </a:solidFill>
          <a:latin typeface="+mn-lt"/>
          <a:ea typeface="+mn-ea"/>
          <a:cs typeface="+mn-cs"/>
        </a:defRPr>
      </a:lvl6pPr>
      <a:lvl7pPr marL="3047759" algn="l" defTabSz="1015927" rtl="0" eaLnBrk="1" latinLnBrk="0" hangingPunct="1">
        <a:defRPr sz="2000" kern="1200">
          <a:solidFill>
            <a:schemeClr val="tx1"/>
          </a:solidFill>
          <a:latin typeface="+mn-lt"/>
          <a:ea typeface="+mn-ea"/>
          <a:cs typeface="+mn-cs"/>
        </a:defRPr>
      </a:lvl7pPr>
      <a:lvl8pPr marL="3555720" algn="l" defTabSz="1015927" rtl="0" eaLnBrk="1" latinLnBrk="0" hangingPunct="1">
        <a:defRPr sz="2000" kern="1200">
          <a:solidFill>
            <a:schemeClr val="tx1"/>
          </a:solidFill>
          <a:latin typeface="+mn-lt"/>
          <a:ea typeface="+mn-ea"/>
          <a:cs typeface="+mn-cs"/>
        </a:defRPr>
      </a:lvl8pPr>
      <a:lvl9pPr marL="4063681" algn="l" defTabSz="1015927"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32.jpeg"/><Relationship Id="rId5" Type="http://schemas.openxmlformats.org/officeDocument/2006/relationships/image" Target="../media/image33.jp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8" Type="http://schemas.openxmlformats.org/officeDocument/2006/relationships/image" Target="../media/image34.png"/><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8" Type="http://schemas.openxmlformats.org/officeDocument/2006/relationships/image" Target="../media/image34.png"/><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microsoft.com/office/2007/relationships/hdphoto" Target="../media/hdphoto1.wdp"/><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2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3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36.jpe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0.jpeg"/></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8"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4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png"/><Relationship Id="rId5" Type="http://schemas.microsoft.com/office/2007/relationships/hdphoto" Target="../media/hdphoto2.wdp"/><Relationship Id="rId1" Type="http://schemas.openxmlformats.org/officeDocument/2006/relationships/slideLayout" Target="../slideLayouts/slideLayout6.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8"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7.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8" Type="http://schemas.openxmlformats.org/officeDocument/2006/relationships/image" Target="../media/image34.png"/><Relationship Id="rId1" Type="http://schemas.openxmlformats.org/officeDocument/2006/relationships/slideLayout" Target="../slideLayouts/slideLayout6.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4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4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4" Type="http://schemas.microsoft.com/office/2007/relationships/hdphoto" Target="../media/hdphoto3.wdp"/><Relationship Id="rId1" Type="http://schemas.openxmlformats.org/officeDocument/2006/relationships/slideLayout" Target="../slideLayouts/slideLayout6.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9.jpeg"/></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4" Type="http://schemas.microsoft.com/office/2007/relationships/hdphoto" Target="../media/hdphoto4.wdp"/><Relationship Id="rId1" Type="http://schemas.openxmlformats.org/officeDocument/2006/relationships/slideLayout" Target="../slideLayouts/slideLayout6.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5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 Id="rId3" Type="http://schemas.openxmlformats.org/officeDocument/2006/relationships/image" Target="../media/image52.jpeg"/></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5" Type="http://schemas.openxmlformats.org/officeDocument/2006/relationships/image" Target="../media/image55.png"/><Relationship Id="rId6" Type="http://schemas.openxmlformats.org/officeDocument/2006/relationships/image" Target="../media/image56.jpeg"/><Relationship Id="rId1" Type="http://schemas.openxmlformats.org/officeDocument/2006/relationships/slideLayout" Target="../slideLayouts/slideLayout6.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png"/><Relationship Id="rId1" Type="http://schemas.openxmlformats.org/officeDocument/2006/relationships/slideLayout" Target="../slideLayouts/slideLayout6.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jpeg"/><Relationship Id="rId1" Type="http://schemas.openxmlformats.org/officeDocument/2006/relationships/slideLayout" Target="../slideLayouts/slideLayout6.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image" Target="../media/image61.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image" Target="../media/image53.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 Id="rId3" Type="http://schemas.openxmlformats.org/officeDocument/2006/relationships/image" Target="../media/image5.jpeg"/></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17.png"/><Relationship Id="rId5" Type="http://schemas.openxmlformats.org/officeDocument/2006/relationships/image" Target="../media/image63.png"/><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64.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 y="609600"/>
            <a:ext cx="914400" cy="6537960"/>
          </a:xfrm>
          <a:prstGeom prst="rect">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115175"/>
            <a:ext cx="10058400" cy="6572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5" name="Picture 2" descr="C:\Users\Bill\Documents\1.5.1 Springboard Set Up\Website - Logo - Tagline etc\Springboard logos\Springboard Logo High Quality.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19544" y="5627106"/>
            <a:ext cx="2462256" cy="1410545"/>
          </a:xfrm>
          <a:prstGeom prst="rect">
            <a:avLst/>
          </a:prstGeom>
          <a:solidFill>
            <a:srgbClr val="FFB036"/>
          </a:solidFill>
          <a:extLst/>
        </p:spPr>
      </p:pic>
      <p:sp>
        <p:nvSpPr>
          <p:cNvPr id="16" name="TextBox 15"/>
          <p:cNvSpPr txBox="1"/>
          <p:nvPr/>
        </p:nvSpPr>
        <p:spPr>
          <a:xfrm>
            <a:off x="1071163" y="7257244"/>
            <a:ext cx="8987237" cy="399061"/>
          </a:xfrm>
          <a:prstGeom prst="rect">
            <a:avLst/>
          </a:prstGeom>
          <a:noFill/>
        </p:spPr>
        <p:txBody>
          <a:bodyPr wrap="square" lIns="90402" tIns="45201" rIns="90402" bIns="45201" rtlCol="0">
            <a:spAutoFit/>
          </a:bodyPr>
          <a:lstStyle/>
          <a:p>
            <a:pPr algn="ctr"/>
            <a:r>
              <a:rPr lang="en-US" dirty="0">
                <a:solidFill>
                  <a:schemeClr val="tx1">
                    <a:lumMod val="75000"/>
                    <a:lumOff val="25000"/>
                  </a:schemeClr>
                </a:solidFill>
                <a:latin typeface="Eras Light ITC" pitchFamily="34" charset="0"/>
              </a:rPr>
              <a:t>Bill Silverman  </a:t>
            </a:r>
            <a:r>
              <a:rPr lang="en-US" dirty="0">
                <a:solidFill>
                  <a:schemeClr val="tx1">
                    <a:lumMod val="75000"/>
                    <a:lumOff val="25000"/>
                  </a:schemeClr>
                </a:solidFill>
                <a:latin typeface="Eras Light ITC" pitchFamily="34" charset="0"/>
                <a:sym typeface="Symbol"/>
              </a:rPr>
              <a:t>  Bill@SpringboardBizCoaching.com    856-751-1989</a:t>
            </a:r>
            <a:r>
              <a:rPr lang="en-US" dirty="0">
                <a:solidFill>
                  <a:schemeClr val="tx1">
                    <a:lumMod val="75000"/>
                    <a:lumOff val="25000"/>
                  </a:schemeClr>
                </a:solidFill>
              </a:rPr>
              <a:t>  </a:t>
            </a:r>
          </a:p>
        </p:txBody>
      </p:sp>
      <p:sp>
        <p:nvSpPr>
          <p:cNvPr id="10" name="Rectangle 9"/>
          <p:cNvSpPr/>
          <p:nvPr/>
        </p:nvSpPr>
        <p:spPr>
          <a:xfrm>
            <a:off x="914401" y="1240572"/>
            <a:ext cx="9143999" cy="4093428"/>
          </a:xfrm>
          <a:prstGeom prst="rect">
            <a:avLst/>
          </a:prstGeom>
        </p:spPr>
        <p:txBody>
          <a:bodyPr wrap="square">
            <a:spAutoFit/>
          </a:bodyPr>
          <a:lstStyle/>
          <a:p>
            <a:pPr algn="ctr"/>
            <a:r>
              <a:rPr lang="en-US" sz="8000" b="1" spc="-150" dirty="0">
                <a:solidFill>
                  <a:schemeClr val="accent5">
                    <a:lumMod val="75000"/>
                  </a:schemeClr>
                </a:solidFill>
                <a:latin typeface="Eras Light ITC" panose="020B0402030504020804" pitchFamily="34" charset="0"/>
              </a:rPr>
              <a:t>You Want Change?</a:t>
            </a:r>
          </a:p>
          <a:p>
            <a:pPr algn="ctr"/>
            <a:endParaRPr lang="en-US" sz="3600" b="1" spc="-150" dirty="0">
              <a:solidFill>
                <a:schemeClr val="accent5">
                  <a:lumMod val="75000"/>
                </a:schemeClr>
              </a:solidFill>
              <a:latin typeface="Eras Light ITC" panose="020B0402030504020804" pitchFamily="34" charset="0"/>
            </a:endParaRPr>
          </a:p>
          <a:p>
            <a:pPr algn="ctr">
              <a:lnSpc>
                <a:spcPct val="90000"/>
              </a:lnSpc>
            </a:pPr>
            <a:r>
              <a:rPr lang="en-US" sz="8000" b="1" spc="-150" dirty="0">
                <a:solidFill>
                  <a:schemeClr val="accent5">
                    <a:lumMod val="75000"/>
                  </a:schemeClr>
                </a:solidFill>
                <a:latin typeface="Eras Light ITC" panose="020B0402030504020804" pitchFamily="34" charset="0"/>
              </a:rPr>
              <a:t>Here’s How to</a:t>
            </a:r>
            <a:br>
              <a:rPr lang="en-US" sz="8000" b="1" spc="-150" dirty="0">
                <a:solidFill>
                  <a:schemeClr val="accent5">
                    <a:lumMod val="75000"/>
                  </a:schemeClr>
                </a:solidFill>
                <a:latin typeface="Eras Light ITC" panose="020B0402030504020804" pitchFamily="34" charset="0"/>
              </a:rPr>
            </a:br>
            <a:r>
              <a:rPr lang="en-US" sz="8000" b="1" spc="-150" dirty="0">
                <a:solidFill>
                  <a:schemeClr val="accent5">
                    <a:lumMod val="75000"/>
                  </a:schemeClr>
                </a:solidFill>
                <a:latin typeface="Eras Light ITC" panose="020B0402030504020804" pitchFamily="34" charset="0"/>
              </a:rPr>
              <a:t>Make Change Stick!</a:t>
            </a: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10058400"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88427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passedtenseblog.azurewebsites.net/wp-content/uploads/2014/01/Fotolia_56322897_Subscription_Monthly_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7077"/>
          <a:stretch/>
        </p:blipFill>
        <p:spPr bwMode="auto">
          <a:xfrm>
            <a:off x="1964881" y="2617238"/>
            <a:ext cx="6112319" cy="500276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380998" y="62336"/>
            <a:ext cx="10668001" cy="2452264"/>
          </a:xfrm>
          <a:prstGeom prst="rect">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5400000" scaled="1"/>
            <a:tileRect/>
          </a:gradFill>
          <a:ln w="190500">
            <a:solidFill>
              <a:srgbClr val="FCA302"/>
            </a:solidFill>
          </a:ln>
        </p:spPr>
        <p:txBody>
          <a:bodyPr lIns="101879" tIns="50940" rIns="101879" bIns="50940" anchor="ctr" anchorCtr="0">
            <a:noAutofit/>
          </a:bodyPr>
          <a:lstStyle/>
          <a:p>
            <a:pPr lvl="0" algn="ctr">
              <a:spcBef>
                <a:spcPct val="0"/>
              </a:spcBef>
            </a:pPr>
            <a:r>
              <a:rPr lang="en-US" sz="7200" i="1" dirty="0">
                <a:solidFill>
                  <a:schemeClr val="bg1"/>
                </a:solidFill>
                <a:latin typeface="Eras Light ITC" pitchFamily="34" charset="0"/>
                <a:ea typeface="+mj-ea"/>
                <a:cs typeface="+mj-cs"/>
              </a:rPr>
              <a:t>2 Reasons Why </a:t>
            </a:r>
            <a:br>
              <a:rPr lang="en-US" sz="7200" i="1" dirty="0">
                <a:solidFill>
                  <a:schemeClr val="bg1"/>
                </a:solidFill>
                <a:latin typeface="Eras Light ITC" pitchFamily="34" charset="0"/>
                <a:ea typeface="+mj-ea"/>
                <a:cs typeface="+mj-cs"/>
              </a:rPr>
            </a:br>
            <a:r>
              <a:rPr lang="en-US" sz="7200" i="1" dirty="0">
                <a:solidFill>
                  <a:schemeClr val="bg1"/>
                </a:solidFill>
                <a:latin typeface="Eras Light ITC" pitchFamily="34" charset="0"/>
                <a:ea typeface="+mj-ea"/>
                <a:cs typeface="+mj-cs"/>
              </a:rPr>
              <a:t>Change Efforts Fail</a:t>
            </a:r>
            <a:endParaRPr lang="en-US" sz="46100" i="1" dirty="0">
              <a:solidFill>
                <a:schemeClr val="bg1"/>
              </a:solidFill>
              <a:latin typeface="Eras Light ITC" pitchFamily="34" charset="0"/>
              <a:ea typeface="+mj-ea"/>
              <a:cs typeface="+mj-cs"/>
            </a:endParaRPr>
          </a:p>
        </p:txBody>
      </p:sp>
    </p:spTree>
    <p:extLst>
      <p:ext uri="{BB962C8B-B14F-4D97-AF65-F5344CB8AC3E}">
        <p14:creationId xmlns:p14="http://schemas.microsoft.com/office/powerpoint/2010/main" val="26220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scientificamerican.com/sciam/cache/file/0E143739-DC4D-4612-9B3BF4319ECFBC4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2681" y="1371600"/>
            <a:ext cx="5181600" cy="51816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76200" y="76200"/>
            <a:ext cx="5029200" cy="7696200"/>
          </a:xfrm>
          <a:prstGeom prst="rect">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5400000" scaled="1"/>
            <a:tileRect/>
          </a:gradFill>
          <a:ln w="190500">
            <a:solidFill>
              <a:srgbClr val="FCA302"/>
            </a:solidFill>
          </a:ln>
        </p:spPr>
        <p:txBody>
          <a:bodyPr vert="horz" lIns="101586" tIns="50791" rIns="101586" bIns="50791" rtlCol="0" anchor="ctr">
            <a:normAutofit fontScale="97500"/>
          </a:bodyPr>
          <a:lstStyle>
            <a:lvl1pPr algn="ctr" defTabSz="1015927" rtl="0" eaLnBrk="1" latinLnBrk="0" hangingPunct="1">
              <a:spcBef>
                <a:spcPct val="0"/>
              </a:spcBef>
              <a:buNone/>
              <a:defRPr sz="4900" kern="1200">
                <a:solidFill>
                  <a:schemeClr val="tx1"/>
                </a:solidFill>
                <a:latin typeface="Eras Light ITC" pitchFamily="34" charset="0"/>
                <a:ea typeface="+mj-ea"/>
                <a:cs typeface="+mj-cs"/>
              </a:defRPr>
            </a:lvl1pPr>
          </a:lstStyle>
          <a:p>
            <a:endParaRPr lang="en-US" sz="7200" i="1" dirty="0">
              <a:solidFill>
                <a:schemeClr val="bg1"/>
              </a:solidFill>
            </a:endParaRPr>
          </a:p>
        </p:txBody>
      </p:sp>
      <p:sp>
        <p:nvSpPr>
          <p:cNvPr id="2" name="Title 1"/>
          <p:cNvSpPr>
            <a:spLocks noGrp="1"/>
          </p:cNvSpPr>
          <p:nvPr>
            <p:ph type="title"/>
          </p:nvPr>
        </p:nvSpPr>
        <p:spPr>
          <a:xfrm>
            <a:off x="-428171" y="3124201"/>
            <a:ext cx="6066971" cy="1295400"/>
          </a:xfrm>
        </p:spPr>
        <p:txBody>
          <a:bodyPr>
            <a:noAutofit/>
          </a:bodyPr>
          <a:lstStyle/>
          <a:p>
            <a:pPr>
              <a:spcAft>
                <a:spcPts val="1265"/>
              </a:spcAft>
            </a:pPr>
            <a:r>
              <a:rPr lang="en-US" sz="4800" b="1" dirty="0">
                <a:solidFill>
                  <a:schemeClr val="accent5">
                    <a:lumMod val="75000"/>
                  </a:schemeClr>
                </a:solidFill>
              </a:rPr>
              <a:t>1. </a:t>
            </a:r>
            <a:br>
              <a:rPr lang="en-US" sz="4800" b="1" dirty="0">
                <a:solidFill>
                  <a:schemeClr val="accent5">
                    <a:lumMod val="75000"/>
                  </a:schemeClr>
                </a:solidFill>
              </a:rPr>
            </a:br>
            <a:r>
              <a:rPr lang="en-US" sz="4800" dirty="0">
                <a:solidFill>
                  <a:schemeClr val="bg1"/>
                </a:solidFill>
              </a:rPr>
              <a:t>We underestimate </a:t>
            </a:r>
            <a:br>
              <a:rPr lang="en-US" sz="4800" dirty="0">
                <a:solidFill>
                  <a:schemeClr val="bg1"/>
                </a:solidFill>
              </a:rPr>
            </a:br>
            <a:r>
              <a:rPr lang="en-US" sz="4800" dirty="0">
                <a:solidFill>
                  <a:schemeClr val="bg1"/>
                </a:solidFill>
              </a:rPr>
              <a:t>the effort required </a:t>
            </a:r>
            <a:br>
              <a:rPr lang="en-US" sz="4800" dirty="0">
                <a:solidFill>
                  <a:schemeClr val="bg1"/>
                </a:solidFill>
              </a:rPr>
            </a:br>
            <a:r>
              <a:rPr lang="en-US" sz="4800" dirty="0">
                <a:solidFill>
                  <a:schemeClr val="bg1"/>
                </a:solidFill>
              </a:rPr>
              <a:t>to make </a:t>
            </a:r>
            <a:br>
              <a:rPr lang="en-US" sz="4800" dirty="0">
                <a:solidFill>
                  <a:schemeClr val="bg1"/>
                </a:solidFill>
              </a:rPr>
            </a:br>
            <a:r>
              <a:rPr lang="en-US" sz="4800" dirty="0">
                <a:solidFill>
                  <a:schemeClr val="bg1"/>
                </a:solidFill>
              </a:rPr>
              <a:t>change stick</a:t>
            </a:r>
            <a:endParaRPr lang="en-US" sz="4800" i="1" dirty="0">
              <a:solidFill>
                <a:schemeClr val="bg1"/>
              </a:solidFill>
            </a:endParaRPr>
          </a:p>
        </p:txBody>
      </p:sp>
      <p:sp>
        <p:nvSpPr>
          <p:cNvPr id="4" name="AutoShape 2" descr="data:image/jpeg;base64,/9j/4AAQSkZJRgABAQAAAQABAAD/2wCEAAkGBhQQDxUPEBQUFRUVFBUUEBUWFBQXFhcWFRUWFBUXFBIXGyYfGxojGhQUHy8gIycpLCwsFR8xNTAsNSctLCkBCQoKDgwNFA8PFCkcFRwpKSopKSkpKSkpKSkpKSkpKSkpKSkpKSk1KSkpKSkpKS0pKSkpKSksKSkpKTYpMDIpLP/AABEIAKIBNgMBIgACEQEDEQH/xAAbAAACAgMBAAAAAAAAAAAAAAAAAwIEAQUGB//EAD0QAAICAQMCAwcBBQcEAgMAAAECABEDEiExBEEFUWEGEyIycYGRoUJSscHRBxQjYnLh8BUWkvEzokNTgv/EABcBAQEBAQAAAAAAAAAAAAAAAAABAgP/xAAaEQEBAQEBAQEAAAAAAAAAAAAAARESIQJB/9oADAMBAAIRAxEAPwDUQhCdWRCEIBCEIBCEkBAwBJATIEkBAwFkgsyFkwsgiFmQsmFkgsCAWZ0xgWS0wF6YaY3RM6ICtMNEdohogJ0zGmP0TGiAgrMFY8rMFYCNMiVjysiVgIKyJWOKyJWAkiRIjiJAiULImJMiRIgYhCEAhCEAhCEAhCEAhCEAhCEAhCZAgZAkgIASYEAAkgJkCTCyDAWTCzIWTCwMBZILJhZMLAgEkgkYEkwkBQSZ0RwSZ0QE6IaI/RDRARomNEsaJjRArFJgpLBSRKQKxWRKywUkCsCuVkCssFYsrASVkCI4rIFYCSJAiOIkCJQoiYkyJEiBiEIQCEIQCEIQCEIQCEIQMiSAmAJMCBkCTAmFEYokGQJNVgojFEAVYxVgqxirAAsYFmVWMVYEQkmEkwsmFgLCSQSNCSQSAnRDRH6JnRIK+iYKSxomCkCsUkCkslJArKKxWQKyyVi2WBWKxbLLLLFMsCuyyBEewi2EBBEgRHMIthAURIERrCLIlCzCZMxAIQhAIQhAIQhAJkTEkIGQIwCRWTAgSURiiRWMUSCSiNUSKiMUQJqIxRMKI1RAyqxqrMKsaqwBVjAsyqxirIIhJMJJqsmFgKCTOiN0zOmAjRIlJYKyJWBWKyDLLLLFssCsyxbLLLLFMJRWZYplllhEsIFdhFsI9hFMICGEWwjmEWwgJYSBEa0WYCyJAxhkDKMQhCAQhCAQhCASQkRJCBNYwSAjFgTWMWQWMWQMURqCLWNWAxRHIItI1IDVEaoi1jVkDFEaokFEasgkBJhZhRGASjAWZ0xWXr0TYmz5KCx/C/zmel6h8jADDkAPdyqCvTkmRcTKyBWazJ1fWYMxXqcA0Bv2SF1Kd7x5WYq1D/ep0SY8GXF73FlIA2IyAbHnSWXa/wAxo1pEWwlzqujfH86kXxKrCEIYRTCPaJaUIYRTCOaKeUIYRTCOaKaAlopo5opoCmi2jWi2gLaQMm0gZRGEIQCEIQCEIQASQkZIQGCMWLEmJA1YxYpYxYDljliFjlMByxyRCxqGA9Y5ZUy9SuNdTsFUdyQBND1/tyibYULn95vhX7Dk/pIrrkkvfqOWUedkCeU+Ke0vU5v/AMjKu/wp8I+9bkfUyt0XjhVTiyAZEJBKsoI/WTV5eudV4302BNeTKjE/LjxurE1zqdbCicp4n4v1PVPeDJ7ta0jHiuiD++TuxPrt6Sh1fhCdVh/vHSj3TUB7tUbQaAFoFHwnm62/jKfQ+BvhbW+VlPJCjevUsdh66ZNXluvCPD+uZ9BwvpI+coQorvqA/gJufB/azKuXTjxZXo0raTjJ3okathfkQdpZx+0yrirEFC6d3yHXsNidNAVv5fmV+m8Tx5wcqtpXGVRtC48ZyatydKgEjtQ335kvzavUjseh8RObIcHVe6fUNPuMY94eb1Zn+QEA/s/mP8J6bpMLZ2xYVTFjBGTISzK5BugGJBA/pOE6nJrGjExxYSNtI+PJvR1WfhX68gcVOr6NnLLjZVGNAvulPyuTYUhOTqo7sOLIAoSyM2p9f462ddNAJSkCjdsSV+lKAP8A+j9tW0t+IZtWRjQG54422/G0psfPb1lZQZTz5c/wlfVd1ZrY7GhvXPHMx1nXhA7o506vhs7KePhUii1VzuPTczkut8TVs4DZjoQLZBDnWTZfIq/CoUEbKDxVb7TprHVNEtOG8d9q396h6d2AQVRoh/3nyKDRYnsKAAoDyZ/3s7DSwCkkE1RBUmiBRDL3Pc7esvRjsH25iWnF+J+M9Tk+LFkOgk6VRl2o7EqDq+ljjjvNv7MeKtmxlcrAuu1baqA5PnEqWNw0U0Y0U00iDRbSbRZgQMgZNpAyiMIQgEIQgEITIU+RgYkhJt0jgWUYDm9Jr81FnYAkijsPiX+RgMEmJVXrEvTrS/LUI5OoQmg6mtzptqHmdIMmiwpjFmubxrCGC6ma+CFIBN1tqqhzufKMz+M4k5P+mmDbXXI2PF2DJ1FxslMapnP/APda3pGMVQAYl/PdioJ/Akun9pB73QxTRY0uA4LA+h4APc+cdGOjUyfWM2HGMhW9QbQCaugPv3kOkAdgLFXubFAcnf6TsPEvZR8+ksbCkUD8KJj02exLOTVkbUKktHC9L4MNL5OqT3jED3WsllHNnnmzVek5PN4Rky5WTDjclL1gAgKO2pjsB9TPZM/g/TZco94c2XT8JCqUxqABRUWLUcd+81XjeLpsQC4MmVSCGVfdtVE1sQtkc8EfWZvrU8cT7P8AsJk6n/D/AGvmIUjYf5mOw/WbfxH+z89INTYGYVWvZ9z3BFaT/WbHDhXGUy9KvVlhYOXRpUWdwLaq37zW+LeK5sj6nfNr9aZdJH/6VBW975EZ+01ufDPA8vUE4iG+AKQQF0b86nHFfu0Sau4jO/TdH1Jy58oAoqUsZGcj9o40J03xTHtvV1Od6HHkyDQcmVRdOoARRfcgEA7VyL/jOsyezeA9PoUWCBZbTdjcGx69vWXUcz1fiGDO/wDhYTjwkliXYFjvuVxrS7cfFqA7bzrPBvAsGb/EyhcWN0K9Pj1UWDDSXoV24B85zQ6RMeTUVUr+yjWRtsAaPEX1fjOV+oGQVrSgtA0NJ22JrmS6syO86P2exdNkvqmQUp92LUa9I5Vf8qgkjtI5et1X1T/CrNfSqaBGxCu1/tFdTAdr9Jyb+Jt1efGnX51UGxZoFRp3UBRsWurPr6TReN+1auqYXLZBjA0reN0sg6/eEresGhQO1c7RPEvruS01Ptj1Z6bpdVjVkOnTY1KpUnUR2N6QPqZxHT+1WbE6vhJpKARzqQqLvYAUbO1Rntn7TL13SoVxnHkRmLps16q+JWHIod5dMcz1ftFlfSCfhAUAWdwN6I4veS6frKbXsaF0dRs7kXpIPPqOJp7ksGXf+X+8gvdT1OptXcUdq/QcEVtVdo3LgKOUarpSa9RdE1yLE15PHaudj+pjGz1/Ov6wLLnymw8L8bfA+o0wqiDzpuyAex5ml6rxAm2Y2aA7DgUOPSCZdXANVzUD1HD1K5F1IQR6efkfWDGcH0HtDmwj3alSu/K7i+92J2PR+ILlQMCLIFixd/S/OblQ9jFmTYxZaVETIGSMgZQQhCAQhCBPHjB5Nd1sGjvRpgKmq8a6LKmVWVigPzlnIxqBVt5dxxuYnwxeoDBce9i9N38N0SfIXGe1gzHp0TIMl42LmsZ06aq2fiwT+vac79NYpf8AXmBIxsNR5y6fiPOyq5bSPXmUsmRnYuzOxPzEux2O1Mb+koYcu38ZaRqG0imD6SasykFTx5dq3sGJ975/qIFgTCGNlJ3PJ5+vnMjKQCtc1fH8auGg6A21atPI5q+P5yIc1RJsHYf8+0BgH57f7mYdLWie+w8vpM6uSTf52/EqrnAYk2o2r/0d4F/B1zKd6NChqF1XYGdP4F7f5UCdPmfTittJBK6LNk88AjvxOL6vrsZN6q2AWk0hv159RK+PNq/eC8ACro9wTCvf/CvGHyYg+PMc7LVFMgC6eQX90DqI8u4mwxNi6yky9QxIN+7BK8bkcA/rxPCPC+o6zFjZOl6nNhxj4mAZ13JABrHZO9bgV/Pr+k9uOrxIoz4E6tyx94WCe8o/J7vQutar5nB3NfW6y6r2j9nj0je/6fOw/wAjsQ489Dj5h9a+pnOnoGz5ibZmZrIAJck/zMd4d7QdR4plbpMSuiJRypkxrWMXsGcNZN8CgTXA3nUeNZsPhmBdOplIByBGUM5bamYtYWrNA/1i1ZFLw7oAoJrGbFKHtmLhtJ3JoV6k3R2G16A+K9K2Q426zJiAbjS1c2aKnbt2+3M5/rf7Rsoe8OHHj7p8zVQ2N6tvpxOS6bJbEkkm7bfc2bJ+p85Feo+Me23RhiuEHMdIAyHHZNDhVcAKRvvXn9tf0/tHgcfBqQkAszEFweKDDsT+6BsBOLbQ1bNydJ1DjmqrY+sX0/VFX1gE1vv+Nx5bwjaeKdbpfUvI2BvjvY9fWaoGh5/yiupyux2Aa9ySe/rvM4upLkhgoP8Al4qBYUyTJQG4Pfb+B9ZBT95N8qgbkDz/AKwLnhPS4cjjHmU0x5A3+lf8PqIzxr+z73eNsuDKrFAzPjIYEBedLGwTXY0d/pevxvfyWf8ASCf4R2VMqjQMebei3w5KvsStfT0gc42LI9fMaFLZ4XyAJ2Hp6w/6c/cf/YTalq2cFTzupH6c8zLOO1fm4GrXwo3ZX9blkYyNq+3+0tKqkizV9zdDyugZkEH1PAreBUyLe+mu/Br6SJYX9O82BQUCSB59+/cDibDpvEOk9wEz9OztvWTG+knevp+YD/Z729zdMBjOjJjC6QGxIxFkUdWxPlue86jrP7R1VAEw4matz8IAJO4ZaFVsOT9ZwfWL09E9MciMCfn0MaI2COoFHnfSPK5qsBG6nTYFi+4HNNY9doHZ9P7YDGHy5Qi5CToVaJSh2Ha+wPl6yn4Z7RjMza7BJsbE7bDt6/i5zeTw/JlQ+6xswQ3qVTVD5ix2AHfepV6fpsmoAI4PI2P2O49I0eg5OpVbLGtNXdjnjmMDdvQGqINHg0d5yfh3iGdSQ2QhHYDL7zIQjWd7snc0RagnabfP1CqVKr8em1ORmZiOTRGQ0N6DUbA7TXRjbQmkbxR2a8XxDSAQMiabFWVur37kAzEvaYhk8S6fEcba8qaQRpwKq6qNB2Y1qvewee/qjL7U69sGN7AvVlyK+nnW2kKo3DHct325E5/xFyyLt5lzt3oLdei/877Dp+hXF0wsoXyUSA4sd1BAB7diRuZhpqcvU6MhKfKb2IsUfK7l/DnsWvl5/wApUz4dXIqvI/ylEgo19xCOiD3ud72llOjfbZVs7a2Cg/SzvKnhfigXGTQ94T8JHK/nv9JluvJssisTy5DFvyTsYG4weAO7WHxAE7A5aF9gNvtcn1Psj1Yf/wCFiV74yMnH+k/0moTMAtWSRvZs7eVE7/cTcez/ALR5OnBK6yvJN0o+1bfQQNZ1eFsRIzBsZo/MrKT9qmu/vDu4bFpNVR2J9BuZ6Tl9oV67H/d+qVNJ3VmCNW1WoJsEek5jN7OjospKJiy2oKF1DKtd/dMaP3uBoek8HfNqPu90JbLl1hU0agNR1bAWe3OoffY9D03T4wCzaqNteohhe+gDTS9r3+kvjwT3gHvMyrksu2lC1k8WdWkUNgFAA7Sl454C/TMCF+AoAjAkg7b7tdE7kj1gbLq/HMS4nxdP0+JVerZsIGQLqBpM3vGI45v8TUjxzKE0Lox9rx6lNWDW7HmueTvNflzDSAFKkCm3sHfnyEwGJv8A5xA6n/uQ5sIw5GyB+RkU6bNbe9QEAitrG/lNRn8SzKwDu401W5+Wtq9CJTxEFdr7bH+U2WLC/UqMFE5AD7ogdgCzBq7UCb7VA1T5e+/l6HvIdPkFglb4vnffgkS6vh66ij5BY5IDH6gbSfS9HpDPyo2I+Ekg8alvaAhgGYkDSLJAsnSLO1/1mWKnvxxvLQ68JWgaf3hQoiDDHkcH4TdAfH7s/cDb7wFJjLABdWphQ0Eg+t1vYvy895svBv7Pi9ZOoynGtg7D4q89R2H6yr1HQkNeIhD2TXv9n4/WVsXiGTGWS3W/mBJG4P7X3geg+G4vDMIKphGZhtrzM7qSOTvpWuOFub7F4jgRFT3WHGTuBowDb/L+O4nluDx3KV7WOF0KEI3543+neVeo8VZroKL5rUP01ED9IHr3U9dgzAXiRV3GpXocbg+6ofwnOeKezvTMwKsEJUaWxvQHFawdyedu98zgf7+wogvxuLNfSid5n/qLD9r5ua29OBA77wrq36XKT1GbF1GOtOrI5vGCdrxvuew5IAM3R6jo8yEe76ZkY2dJUAk+aqR69u88rfrGAoMGBAJBXYHfayO3pKi9TV7eXBgei+K+wvSZQzdPlOOhYDN7xefM7j8mcJ437PZuk+J1BW/hcEsh7j4uVv1kun8VdK0bHjhdgewJF/rLY9osukq5LD1Nkk2KJ8vTiBoR1gP7PPIBqj+d5myLH8TXPp3mPEPkLDvQYUO55G1/0lDB0yagWHw9xf8AMCBaw9Qq5ADpBHcnY+hO/wCs3OPwrDlYtkOhMfxZChXUSR8KrtQutrH2nO5XQElVXyFHj7efrGdT4kdBWlUEqfhFcCv6/rA6Pr/aIKjYsRAQWAABZ2AsgChyd+Sb9YgeIYvd+6zKzi9l10UA2+E0QrWedJ229ZzPT9TRDUDRvv8ArGq9/fn+MDoh4YXF4SqoLP8AitgFDejqoaj/AMqV+sxNZ05FyhdJZlpaNCgt7nmrHkfKatZa6frGSxZ0t8y3sfK4FvFmxOdWRHysR8VEIQRz8oNjijt3sDaESU9414vgNfFTV+tzEiuv6npkTT77QL+SxqBrjU1Hf6Sj1/g+In/CyJkatTLhZ2A77vkUAEd/6zXZepS0CF22Or3labrfQBuIzwr2tbCXvDicMulQykBBe5UKQLPqDA1Bx9z6j/2ZWz9KG3nUeJdWetcZEGNM4rQmNUx3pF6hoAGrbn0nMdb7xGIyAgnc3dk+ZPeVFTphpci+D5y4r1NZ7y3J/Mtrm7QNrgwhafTbDem3FetTZdR45jYKdIVqrQpbT+uwmgx9Qw2BoHn7RmRAeTv2gW8XWgZD8IB53JI+ksrks62INEUDufoB5TVe6s8jbcdt/rLXTPvT/mrMDoei8QSqPw78gVffz7es2+brUfEUZgytuwoUR51wD6ziHJvaNy9UQBWx/P6cQEeJdMEyHRunO/aIUkcUZLL1RNliCfWIXONQKjuNuYG16Pp6AY1fcg8UduP2oZCeEYg/X+chlys7lm+EmrUbcekyp2/SAvTt8Vg+cZdeneRxtZO0jq9IDvcX8NbmvqD9JVfoyv8Azy9I3vZJjLv+W0Cu+Zu/P6yTI2RSz2dNC+47Ab71tUse6PcfpIBK2sgH12+8CqjkDbj+kejJSsSzbnUq/CRx3IPO/wCIt8dWCP8AnpMY10nUuxvggH9DAe/VLq+BKHk1Mfpew/SSTqE0t8Is8bLQHnR7yvoO5FHzHH4gANIFUeTvzAmvUla+FD2oqNx6nzmVzJ8rIv1XYj7DaJ2XeifvMKm+2/n2r0gMzoqkhSGA4NVY/wBJOx9N5FOqHy8fU9j25mHWlvtdfeVlZda6gCL3BJ4HMDceG9Bja8mfIMeLfcUzOfLGg5Pqdv4TcZE6Gl/u2JbHLZx7wmhd0SFX6AGcl1nXFmIKr5LWyhfIL2Ej/fQfhB0/Umvt6wNv4l4uS5CshTgXhxrtx8oFfeQOb34p8OAqKFrjRDx3ZAP15mlygb73Y/P2hjy0KXy4N7/aBsn8JxIxBQE1sFyOAPWzdysfC8ZvSzqRwGAZfX41oj8GRw9Flzn/AA1yOe1KSPzVTfeC+wnU5jqLKg1USzAhSOQxFgbdoGgPSOosgkfvAEr/AOQ/nUVq7ek7jqvZZcJHu+tQmyHxocigED97e/rpnNdd7P5MQ1Ao4rVaE7fZgD+JBrbI8/xX8ITOTKzHUxJJ7kkk/cwhUur4H1mXOzfQQhCtbgyEk2T8p7zY9HkOnk/n0hCVlrvERWXb0mMR+KEIFzylkcfeEIA3Mf5faYhAaJHMNoQhWuYcxvhnzfYwhCLamF7whAE+c/STXv8AWEIGzwf/ABt/qFf+JlRWN89oQgRDkncmLycGEIEOo7zGNjXJ9ZiECOTiMxDY/wCn+YhCAt+ILCEDGPdwPWdH7bdFjVsTKiKSEshQCdhyQIQmVcv46oGZwBQsUO3A7TVMN4QlRaPCy30aA50BAI2sHjmYhA91wdOq9IgVVAFAAAAAeQE1/j+IDrDQA+FOw8hCEK5Dxc6QQu3xNxt29JyefOx3LG7BuzCEI7n2HYvq1ktQ2vetxxcIQkaf/9k="/>
          <p:cNvSpPr>
            <a:spLocks noChangeAspect="1" noChangeArrowheads="1"/>
          </p:cNvSpPr>
          <p:nvPr/>
        </p:nvSpPr>
        <p:spPr bwMode="auto">
          <a:xfrm>
            <a:off x="155576" y="-144462"/>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3" tIns="45717" rIns="91433" bIns="45717"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981811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0058400" cy="7772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http://smalltalk.staradvertiserblogs.com/2012/04/page/files/2012/03/eyes-in-the-dark-paranoid-300x225.jpg"/>
          <p:cNvPicPr>
            <a:picLocks noChangeAspect="1" noChangeArrowheads="1"/>
          </p:cNvPicPr>
          <p:nvPr/>
        </p:nvPicPr>
        <p:blipFill rotWithShape="1">
          <a:blip r:embed="rId3">
            <a:extLst>
              <a:ext uri="{28A0092B-C50C-407E-A947-70E740481C1C}">
                <a14:useLocalDpi xmlns:a14="http://schemas.microsoft.com/office/drawing/2010/main" val="0"/>
              </a:ext>
            </a:extLst>
          </a:blip>
          <a:srcRect l="53987" t="54703" r="22877" b="15968"/>
          <a:stretch/>
        </p:blipFill>
        <p:spPr bwMode="auto">
          <a:xfrm>
            <a:off x="3886200" y="2715208"/>
            <a:ext cx="1490825" cy="1399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2152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fade">
                                      <p:cBhvr>
                                        <p:cTn id="11" dur="5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r="2346"/>
          <a:stretch/>
        </p:blipFill>
        <p:spPr>
          <a:xfrm>
            <a:off x="4856355" y="1676400"/>
            <a:ext cx="5202046" cy="4270525"/>
          </a:xfrm>
          <a:prstGeom prst="rect">
            <a:avLst/>
          </a:prstGeom>
        </p:spPr>
      </p:pic>
      <p:sp>
        <p:nvSpPr>
          <p:cNvPr id="8" name="Title 1"/>
          <p:cNvSpPr txBox="1">
            <a:spLocks/>
          </p:cNvSpPr>
          <p:nvPr/>
        </p:nvSpPr>
        <p:spPr>
          <a:xfrm>
            <a:off x="76200" y="76200"/>
            <a:ext cx="5029200" cy="7696200"/>
          </a:xfrm>
          <a:prstGeom prst="rect">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5400000" scaled="1"/>
            <a:tileRect/>
          </a:gradFill>
          <a:ln w="190500">
            <a:solidFill>
              <a:srgbClr val="FCA302"/>
            </a:solidFill>
          </a:ln>
        </p:spPr>
        <p:txBody>
          <a:bodyPr vert="horz" lIns="101586" tIns="50791" rIns="101586" bIns="50791" rtlCol="0" anchor="ctr">
            <a:normAutofit fontScale="97500"/>
          </a:bodyPr>
          <a:lstStyle>
            <a:lvl1pPr algn="ctr" defTabSz="1015927" rtl="0" eaLnBrk="1" latinLnBrk="0" hangingPunct="1">
              <a:spcBef>
                <a:spcPct val="0"/>
              </a:spcBef>
              <a:buNone/>
              <a:defRPr sz="4900" kern="1200">
                <a:solidFill>
                  <a:schemeClr val="tx1"/>
                </a:solidFill>
                <a:latin typeface="Eras Light ITC" pitchFamily="34" charset="0"/>
                <a:ea typeface="+mj-ea"/>
                <a:cs typeface="+mj-cs"/>
              </a:defRPr>
            </a:lvl1pPr>
          </a:lstStyle>
          <a:p>
            <a:endParaRPr lang="en-US" sz="7200" i="1" dirty="0">
              <a:ln>
                <a:solidFill>
                  <a:srgbClr val="FCA302"/>
                </a:solidFill>
              </a:ln>
              <a:solidFill>
                <a:schemeClr val="bg1"/>
              </a:solidFill>
            </a:endParaRPr>
          </a:p>
        </p:txBody>
      </p:sp>
      <p:sp>
        <p:nvSpPr>
          <p:cNvPr id="2" name="Title 1"/>
          <p:cNvSpPr>
            <a:spLocks noGrp="1"/>
          </p:cNvSpPr>
          <p:nvPr>
            <p:ph type="title"/>
          </p:nvPr>
        </p:nvSpPr>
        <p:spPr>
          <a:xfrm>
            <a:off x="-428171" y="3124201"/>
            <a:ext cx="6066971" cy="1295400"/>
          </a:xfrm>
        </p:spPr>
        <p:txBody>
          <a:bodyPr>
            <a:noAutofit/>
          </a:bodyPr>
          <a:lstStyle/>
          <a:p>
            <a:pPr>
              <a:spcAft>
                <a:spcPts val="1265"/>
              </a:spcAft>
            </a:pPr>
            <a:r>
              <a:rPr lang="en-US" sz="4800" b="1" dirty="0">
                <a:solidFill>
                  <a:schemeClr val="accent5">
                    <a:lumMod val="75000"/>
                  </a:schemeClr>
                </a:solidFill>
              </a:rPr>
              <a:t>2. </a:t>
            </a:r>
            <a:br>
              <a:rPr lang="en-US" sz="4800" b="1" dirty="0">
                <a:solidFill>
                  <a:schemeClr val="accent5">
                    <a:lumMod val="75000"/>
                  </a:schemeClr>
                </a:solidFill>
              </a:rPr>
            </a:br>
            <a:r>
              <a:rPr lang="en-US" sz="4800" dirty="0">
                <a:solidFill>
                  <a:schemeClr val="bg1"/>
                </a:solidFill>
              </a:rPr>
              <a:t>We don’t </a:t>
            </a:r>
            <a:br>
              <a:rPr lang="en-US" sz="4800" dirty="0">
                <a:solidFill>
                  <a:schemeClr val="bg1"/>
                </a:solidFill>
              </a:rPr>
            </a:br>
            <a:r>
              <a:rPr lang="en-US" sz="4800" dirty="0">
                <a:solidFill>
                  <a:schemeClr val="bg1"/>
                </a:solidFill>
              </a:rPr>
              <a:t>adequately take resistance </a:t>
            </a:r>
            <a:br>
              <a:rPr lang="en-US" sz="4800" dirty="0">
                <a:solidFill>
                  <a:schemeClr val="bg1"/>
                </a:solidFill>
              </a:rPr>
            </a:br>
            <a:r>
              <a:rPr lang="en-US" sz="4800" dirty="0">
                <a:solidFill>
                  <a:schemeClr val="bg1"/>
                </a:solidFill>
              </a:rPr>
              <a:t>to change </a:t>
            </a:r>
            <a:br>
              <a:rPr lang="en-US" sz="4800" dirty="0">
                <a:solidFill>
                  <a:schemeClr val="bg1"/>
                </a:solidFill>
              </a:rPr>
            </a:br>
            <a:r>
              <a:rPr lang="en-US" sz="4800" dirty="0">
                <a:solidFill>
                  <a:schemeClr val="bg1"/>
                </a:solidFill>
              </a:rPr>
              <a:t>into account</a:t>
            </a:r>
            <a:endParaRPr lang="en-US" sz="4800" i="1" dirty="0">
              <a:solidFill>
                <a:schemeClr val="bg1"/>
              </a:solidFill>
            </a:endParaRPr>
          </a:p>
        </p:txBody>
      </p:sp>
      <p:sp>
        <p:nvSpPr>
          <p:cNvPr id="4" name="AutoShape 2" descr="data:image/jpeg;base64,/9j/4AAQSkZJRgABAQAAAQABAAD/2wCEAAkGBhQQDxUPEBQUFRUVFBUUEBUWFBQXFhcWFRUWFBUXFBIXGyYfGxojGhQUHy8gIycpLCwsFR8xNTAsNSctLCkBCQoKDgwNFA8PFCkcFRwpKSopKSkpKSkpKSkpKSkpKSkpKSkpKSk1KSkpKSkpKS0pKSkpKSksKSkpKTYpMDIpLP/AABEIAKIBNgMBIgACEQEDEQH/xAAbAAACAgMBAAAAAAAAAAAAAAAAAwIEAQUGB//EAD0QAAICAQMCAwcBBQcEAgMAAAECABEDEiExBEEFUWEGEyIycYGRoUJSscHRBxQjYnLh8BUWkvEzokNTgv/EABcBAQEBAQAAAAAAAAAAAAAAAAABAgP/xAAaEQEBAQEBAQEAAAAAAAAAAAAAARESIQJB/9oADAMBAAIRAxEAPwDUQhCdWRCEIBCEIBCEkBAwBJATIEkBAwFkgsyFkwsgiFmQsmFkgsCAWZ0xgWS0wF6YaY3RM6ICtMNEdohogJ0zGmP0TGiAgrMFY8rMFYCNMiVjysiVgIKyJWOKyJWAkiRIjiJAiULImJMiRIgYhCEAhCEAhCEAhCEAhCEAhCEAhCZAgZAkgIASYEAAkgJkCTCyDAWTCzIWTCwMBZILJhZMLAgEkgkYEkwkBQSZ0RwSZ0QE6IaI/RDRARomNEsaJjRArFJgpLBSRKQKxWRKywUkCsCuVkCssFYsrASVkCI4rIFYCSJAiOIkCJQoiYkyJEiBiEIQCEIQCEIQCEIQCEIQMiSAmAJMCBkCTAmFEYokGQJNVgojFEAVYxVgqxirAAsYFmVWMVYEQkmEkwsmFgLCSQSNCSQSAnRDRH6JnRIK+iYKSxomCkCsUkCkslJArKKxWQKyyVi2WBWKxbLLLLFMsCuyyBEewi2EBBEgRHMIthAURIERrCLIlCzCZMxAIQhAIQhAIQhAJkTEkIGQIwCRWTAgSURiiRWMUSCSiNUSKiMUQJqIxRMKI1RAyqxqrMKsaqwBVjAsyqxirIIhJMJJqsmFgKCTOiN0zOmAjRIlJYKyJWBWKyDLLLLFssCsyxbLLLLFMJRWZYplllhEsIFdhFsI9hFMICGEWwjmEWwgJYSBEa0WYCyJAxhkDKMQhCAQhCAQhCASQkRJCBNYwSAjFgTWMWQWMWQMURqCLWNWAxRHIItI1IDVEaoi1jVkDFEaokFEasgkBJhZhRGASjAWZ0xWXr0TYmz5KCx/C/zmel6h8jADDkAPdyqCvTkmRcTKyBWazJ1fWYMxXqcA0Bv2SF1Kd7x5WYq1D/ep0SY8GXF73FlIA2IyAbHnSWXa/wAxo1pEWwlzqujfH86kXxKrCEIYRTCPaJaUIYRTCOaKeUIYRTCOaKaAlopo5opoCmi2jWi2gLaQMm0gZRGEIQCEIQCEIQASQkZIQGCMWLEmJA1YxYpYxYDljliFjlMByxyRCxqGA9Y5ZUy9SuNdTsFUdyQBND1/tyibYULn95vhX7Dk/pIrrkkvfqOWUedkCeU+Ke0vU5v/AMjKu/wp8I+9bkfUyt0XjhVTiyAZEJBKsoI/WTV5eudV4302BNeTKjE/LjxurE1zqdbCicp4n4v1PVPeDJ7ta0jHiuiD++TuxPrt6Sh1fhCdVh/vHSj3TUB7tUbQaAFoFHwnm62/jKfQ+BvhbW+VlPJCjevUsdh66ZNXluvCPD+uZ9BwvpI+coQorvqA/gJufB/azKuXTjxZXo0raTjJ3okathfkQdpZx+0yrirEFC6d3yHXsNidNAVv5fmV+m8Tx5wcqtpXGVRtC48ZyatydKgEjtQ335kvzavUjseh8RObIcHVe6fUNPuMY94eb1Zn+QEA/s/mP8J6bpMLZ2xYVTFjBGTISzK5BugGJBA/pOE6nJrGjExxYSNtI+PJvR1WfhX68gcVOr6NnLLjZVGNAvulPyuTYUhOTqo7sOLIAoSyM2p9f462ddNAJSkCjdsSV+lKAP8A+j9tW0t+IZtWRjQG54422/G0psfPb1lZQZTz5c/wlfVd1ZrY7GhvXPHMx1nXhA7o506vhs7KePhUii1VzuPTczkut8TVs4DZjoQLZBDnWTZfIq/CoUEbKDxVb7TprHVNEtOG8d9q396h6d2AQVRoh/3nyKDRYnsKAAoDyZ/3s7DSwCkkE1RBUmiBRDL3Pc7esvRjsH25iWnF+J+M9Tk+LFkOgk6VRl2o7EqDq+ljjjvNv7MeKtmxlcrAuu1baqA5PnEqWNw0U0Y0U00iDRbSbRZgQMgZNpAyiMIQgEIQgEITIU+RgYkhJt0jgWUYDm9Jr81FnYAkijsPiX+RgMEmJVXrEvTrS/LUI5OoQmg6mtzptqHmdIMmiwpjFmubxrCGC6ma+CFIBN1tqqhzufKMz+M4k5P+mmDbXXI2PF2DJ1FxslMapnP/APda3pGMVQAYl/PdioJ/Akun9pB73QxTRY0uA4LA+h4APc+cdGOjUyfWM2HGMhW9QbQCaugPv3kOkAdgLFXubFAcnf6TsPEvZR8+ksbCkUD8KJj02exLOTVkbUKktHC9L4MNL5OqT3jED3WsllHNnnmzVek5PN4Rky5WTDjclL1gAgKO2pjsB9TPZM/g/TZco94c2XT8JCqUxqABRUWLUcd+81XjeLpsQC4MmVSCGVfdtVE1sQtkc8EfWZvrU8cT7P8AsJk6n/D/AGvmIUjYf5mOw/WbfxH+z89INTYGYVWvZ9z3BFaT/WbHDhXGUy9KvVlhYOXRpUWdwLaq37zW+LeK5sj6nfNr9aZdJH/6VBW975EZ+01ufDPA8vUE4iG+AKQQF0b86nHFfu0Sau4jO/TdH1Jy58oAoqUsZGcj9o40J03xTHtvV1Od6HHkyDQcmVRdOoARRfcgEA7VyL/jOsyezeA9PoUWCBZbTdjcGx69vWXUcz1fiGDO/wDhYTjwkliXYFjvuVxrS7cfFqA7bzrPBvAsGb/EyhcWN0K9Pj1UWDDSXoV24B85zQ6RMeTUVUr+yjWRtsAaPEX1fjOV+oGQVrSgtA0NJ22JrmS6syO86P2exdNkvqmQUp92LUa9I5Vf8qgkjtI5et1X1T/CrNfSqaBGxCu1/tFdTAdr9Jyb+Jt1efGnX51UGxZoFRp3UBRsWurPr6TReN+1auqYXLZBjA0reN0sg6/eEresGhQO1c7RPEvruS01Ptj1Z6bpdVjVkOnTY1KpUnUR2N6QPqZxHT+1WbE6vhJpKARzqQqLvYAUbO1Rntn7TL13SoVxnHkRmLps16q+JWHIod5dMcz1ftFlfSCfhAUAWdwN6I4veS6frKbXsaF0dRs7kXpIPPqOJp7ksGXf+X+8gvdT1OptXcUdq/QcEVtVdo3LgKOUarpSa9RdE1yLE15PHaudj+pjGz1/Ov6wLLnymw8L8bfA+o0wqiDzpuyAex5ml6rxAm2Y2aA7DgUOPSCZdXANVzUD1HD1K5F1IQR6efkfWDGcH0HtDmwj3alSu/K7i+92J2PR+ILlQMCLIFixd/S/OblQ9jFmTYxZaVETIGSMgZQQhCAQhCBPHjB5Nd1sGjvRpgKmq8a6LKmVWVigPzlnIxqBVt5dxxuYnwxeoDBce9i9N38N0SfIXGe1gzHp0TIMl42LmsZ06aq2fiwT+vac79NYpf8AXmBIxsNR5y6fiPOyq5bSPXmUsmRnYuzOxPzEux2O1Mb+koYcu38ZaRqG0imD6SasykFTx5dq3sGJ975/qIFgTCGNlJ3PJ5+vnMjKQCtc1fH8auGg6A21atPI5q+P5yIc1RJsHYf8+0BgH57f7mYdLWie+w8vpM6uSTf52/EqrnAYk2o2r/0d4F/B1zKd6NChqF1XYGdP4F7f5UCdPmfTittJBK6LNk88AjvxOL6vrsZN6q2AWk0hv159RK+PNq/eC8ACro9wTCvf/CvGHyYg+PMc7LVFMgC6eQX90DqI8u4mwxNi6yky9QxIN+7BK8bkcA/rxPCPC+o6zFjZOl6nNhxj4mAZ13JABrHZO9bgV/Pr+k9uOrxIoz4E6tyx94WCe8o/J7vQutar5nB3NfW6y6r2j9nj0je/6fOw/wAjsQ489Dj5h9a+pnOnoGz5ibZmZrIAJck/zMd4d7QdR4plbpMSuiJRypkxrWMXsGcNZN8CgTXA3nUeNZsPhmBdOplIByBGUM5bamYtYWrNA/1i1ZFLw7oAoJrGbFKHtmLhtJ3JoV6k3R2G16A+K9K2Q426zJiAbjS1c2aKnbt2+3M5/rf7Rsoe8OHHj7p8zVQ2N6tvpxOS6bJbEkkm7bfc2bJ+p85Feo+Me23RhiuEHMdIAyHHZNDhVcAKRvvXn9tf0/tHgcfBqQkAszEFweKDDsT+6BsBOLbQ1bNydJ1DjmqrY+sX0/VFX1gE1vv+Nx5bwjaeKdbpfUvI2BvjvY9fWaoGh5/yiupyux2Aa9ySe/rvM4upLkhgoP8Al4qBYUyTJQG4Pfb+B9ZBT95N8qgbkDz/AKwLnhPS4cjjHmU0x5A3+lf8PqIzxr+z73eNsuDKrFAzPjIYEBedLGwTXY0d/pevxvfyWf8ASCf4R2VMqjQMebei3w5KvsStfT0gc42LI9fMaFLZ4XyAJ2Hp6w/6c/cf/YTalq2cFTzupH6c8zLOO1fm4GrXwo3ZX9blkYyNq+3+0tKqkizV9zdDyugZkEH1PAreBUyLe+mu/Br6SJYX9O82BQUCSB59+/cDibDpvEOk9wEz9OztvWTG+knevp+YD/Z729zdMBjOjJjC6QGxIxFkUdWxPlue86jrP7R1VAEw4matz8IAJO4ZaFVsOT9ZwfWL09E9MciMCfn0MaI2COoFHnfSPK5qsBG6nTYFi+4HNNY9doHZ9P7YDGHy5Qi5CToVaJSh2Ha+wPl6yn4Z7RjMza7BJsbE7bDt6/i5zeTw/JlQ+6xswQ3qVTVD5ix2AHfepV6fpsmoAI4PI2P2O49I0eg5OpVbLGtNXdjnjmMDdvQGqINHg0d5yfh3iGdSQ2QhHYDL7zIQjWd7snc0RagnabfP1CqVKr8em1ORmZiOTRGQ0N6DUbA7TXRjbQmkbxR2a8XxDSAQMiabFWVur37kAzEvaYhk8S6fEcba8qaQRpwKq6qNB2Y1qvewee/qjL7U69sGN7AvVlyK+nnW2kKo3DHct325E5/xFyyLt5lzt3oLdei/877Dp+hXF0wsoXyUSA4sd1BAB7diRuZhpqcvU6MhKfKb2IsUfK7l/DnsWvl5/wApUz4dXIqvI/ylEgo19xCOiD3ud72llOjfbZVs7a2Cg/SzvKnhfigXGTQ94T8JHK/nv9JluvJssisTy5DFvyTsYG4weAO7WHxAE7A5aF9gNvtcn1Psj1Yf/wCFiV74yMnH+k/0moTMAtWSRvZs7eVE7/cTcez/ALR5OnBK6yvJN0o+1bfQQNZ1eFsRIzBsZo/MrKT9qmu/vDu4bFpNVR2J9BuZ6Tl9oV67H/d+qVNJ3VmCNW1WoJsEek5jN7OjospKJiy2oKF1DKtd/dMaP3uBoek8HfNqPu90JbLl1hU0agNR1bAWe3OoffY9D03T4wCzaqNteohhe+gDTS9r3+kvjwT3gHvMyrksu2lC1k8WdWkUNgFAA7Sl454C/TMCF+AoAjAkg7b7tdE7kj1gbLq/HMS4nxdP0+JVerZsIGQLqBpM3vGI45v8TUjxzKE0Lox9rx6lNWDW7HmueTvNflzDSAFKkCm3sHfnyEwGJv8A5xA6n/uQ5sIw5GyB+RkU6bNbe9QEAitrG/lNRn8SzKwDu401W5+Wtq9CJTxEFdr7bH+U2WLC/UqMFE5AD7ogdgCzBq7UCb7VA1T5e+/l6HvIdPkFglb4vnffgkS6vh66ij5BY5IDH6gbSfS9HpDPyo2I+Ekg8alvaAhgGYkDSLJAsnSLO1/1mWKnvxxvLQ68JWgaf3hQoiDDHkcH4TdAfH7s/cDb7wFJjLABdWphQ0Eg+t1vYvy895svBv7Pi9ZOoynGtg7D4q89R2H6yr1HQkNeIhD2TXv9n4/WVsXiGTGWS3W/mBJG4P7X3geg+G4vDMIKphGZhtrzM7qSOTvpWuOFub7F4jgRFT3WHGTuBowDb/L+O4nluDx3KV7WOF0KEI3543+neVeo8VZroKL5rUP01ED9IHr3U9dgzAXiRV3GpXocbg+6ofwnOeKezvTMwKsEJUaWxvQHFawdyedu98zgf7+wogvxuLNfSid5n/qLD9r5ua29OBA77wrq36XKT1GbF1GOtOrI5vGCdrxvuew5IAM3R6jo8yEe76ZkY2dJUAk+aqR69u88rfrGAoMGBAJBXYHfayO3pKi9TV7eXBgei+K+wvSZQzdPlOOhYDN7xefM7j8mcJ437PZuk+J1BW/hcEsh7j4uVv1kun8VdK0bHjhdgewJF/rLY9osukq5LD1Nkk2KJ8vTiBoR1gP7PPIBqj+d5myLH8TXPp3mPEPkLDvQYUO55G1/0lDB0yagWHw9xf8AMCBaw9Qq5ADpBHcnY+hO/wCs3OPwrDlYtkOhMfxZChXUSR8KrtQutrH2nO5XQElVXyFHj7efrGdT4kdBWlUEqfhFcCv6/rA6Pr/aIKjYsRAQWAABZ2AsgChyd+Sb9YgeIYvd+6zKzi9l10UA2+E0QrWedJ229ZzPT9TRDUDRvv8ArGq9/fn+MDoh4YXF4SqoLP8AitgFDejqoaj/AMqV+sxNZ05FyhdJZlpaNCgt7nmrHkfKatZa6frGSxZ0t8y3sfK4FvFmxOdWRHysR8VEIQRz8oNjijt3sDaESU9414vgNfFTV+tzEiuv6npkTT77QL+SxqBrjU1Hf6Sj1/g+In/CyJkatTLhZ2A77vkUAEd/6zXZepS0CF22Or3labrfQBuIzwr2tbCXvDicMulQykBBe5UKQLPqDA1Bx9z6j/2ZWz9KG3nUeJdWetcZEGNM4rQmNUx3pF6hoAGrbn0nMdb7xGIyAgnc3dk+ZPeVFTphpci+D5y4r1NZ7y3J/Mtrm7QNrgwhafTbDem3FetTZdR45jYKdIVqrQpbT+uwmgx9Qw2BoHn7RmRAeTv2gW8XWgZD8IB53JI+ksrks62INEUDufoB5TVe6s8jbcdt/rLXTPvT/mrMDoei8QSqPw78gVffz7es2+brUfEUZgytuwoUR51wD6ziHJvaNy9UQBWx/P6cQEeJdMEyHRunO/aIUkcUZLL1RNliCfWIXONQKjuNuYG16Pp6AY1fcg8UduP2oZCeEYg/X+chlys7lm+EmrUbcekyp2/SAvTt8Vg+cZdeneRxtZO0jq9IDvcX8NbmvqD9JVfoyv8Azy9I3vZJjLv+W0Cu+Zu/P6yTI2RSz2dNC+47Ab71tUse6PcfpIBK2sgH12+8CqjkDbj+kejJSsSzbnUq/CRx3IPO/wCIt8dWCP8AnpMY10nUuxvggH9DAe/VLq+BKHk1Mfpew/SSTqE0t8Is8bLQHnR7yvoO5FHzHH4gANIFUeTvzAmvUla+FD2oqNx6nzmVzJ8rIv1XYj7DaJ2XeifvMKm+2/n2r0gMzoqkhSGA4NVY/wBJOx9N5FOqHy8fU9j25mHWlvtdfeVlZda6gCL3BJ4HMDceG9Bja8mfIMeLfcUzOfLGg5Pqdv4TcZE6Gl/u2JbHLZx7wmhd0SFX6AGcl1nXFmIKr5LWyhfIL2Ej/fQfhB0/Umvt6wNv4l4uS5CshTgXhxrtx8oFfeQOb34p8OAqKFrjRDx3ZAP15mlygb73Y/P2hjy0KXy4N7/aBsn8JxIxBQE1sFyOAPWzdysfC8ZvSzqRwGAZfX41oj8GRw9Flzn/AA1yOe1KSPzVTfeC+wnU5jqLKg1USzAhSOQxFgbdoGgPSOosgkfvAEr/AOQ/nUVq7ek7jqvZZcJHu+tQmyHxocigED97e/rpnNdd7P5MQ1Ao4rVaE7fZgD+JBrbI8/xX8ITOTKzHUxJJ7kkk/cwhUur4H1mXOzfQQhCtbgyEk2T8p7zY9HkOnk/n0hCVlrvERWXb0mMR+KEIFzylkcfeEIA3Mf5faYhAaJHMNoQhWuYcxvhnzfYwhCLamF7whAE+c/STXv8AWEIGzwf/ABt/qFf+JlRWN89oQgRDkncmLycGEIEOo7zGNjXJ9ZiECOTiMxDY/wCn+YhCAt+ILCEDGPdwPWdH7bdFjVsTKiKSEshQCdhyQIQmVcv46oGZwBQsUO3A7TVMN4QlRaPCy30aA50BAI2sHjmYhA91wdOq9IgVVAFAAAAAeQE1/j+IDrDQA+FOw8hCEK5Dxc6QQu3xNxt29JyefOx3LG7BuzCEI7n2HYvq1ktQ2vetxxcIQkaf/9k="/>
          <p:cNvSpPr>
            <a:spLocks noChangeAspect="1" noChangeArrowheads="1"/>
          </p:cNvSpPr>
          <p:nvPr/>
        </p:nvSpPr>
        <p:spPr bwMode="auto">
          <a:xfrm>
            <a:off x="155576" y="-144462"/>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3" tIns="45717" rIns="91433" bIns="45717"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235597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058400" cy="1295400"/>
          </a:xfrm>
          <a:ln w="76200" cmpd="thickThin">
            <a:noFill/>
          </a:ln>
        </p:spPr>
        <p:txBody>
          <a:bodyPr>
            <a:normAutofit fontScale="90000"/>
          </a:bodyPr>
          <a:lstStyle/>
          <a:p>
            <a:r>
              <a:rPr lang="en-US" dirty="0"/>
              <a:t/>
            </a:r>
            <a:br>
              <a:rPr lang="en-US" dirty="0"/>
            </a:br>
            <a:r>
              <a:rPr lang="en-US" dirty="0"/>
              <a:t>Let’s face it, change feels threatening…</a:t>
            </a:r>
            <a:br>
              <a:rPr lang="en-US" dirty="0"/>
            </a:br>
            <a:endParaRPr lang="en-US" dirty="0"/>
          </a:p>
        </p:txBody>
      </p:sp>
      <p:pic>
        <p:nvPicPr>
          <p:cNvPr id="5122" name="Picture 2" descr="Image result for threate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71600"/>
            <a:ext cx="8343900"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852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152400"/>
            <a:ext cx="9052560" cy="1295400"/>
          </a:xfrm>
        </p:spPr>
        <p:txBody>
          <a:bodyPr>
            <a:noAutofit/>
          </a:bodyPr>
          <a:lstStyle/>
          <a:p>
            <a:r>
              <a:rPr lang="en-US" sz="4000" dirty="0"/>
              <a:t>“Flavor of the month management” may have trained them to resist</a:t>
            </a:r>
          </a:p>
        </p:txBody>
      </p:sp>
      <p:grpSp>
        <p:nvGrpSpPr>
          <p:cNvPr id="7" name="Group 6"/>
          <p:cNvGrpSpPr/>
          <p:nvPr/>
        </p:nvGrpSpPr>
        <p:grpSpPr>
          <a:xfrm>
            <a:off x="531952" y="1409799"/>
            <a:ext cx="9145448" cy="6294955"/>
            <a:chOff x="152400" y="1409799"/>
            <a:chExt cx="9145448" cy="6294955"/>
          </a:xfrm>
        </p:grpSpPr>
        <p:pic>
          <p:nvPicPr>
            <p:cNvPr id="8196" name="Picture 4" descr="http://images.pictureshunt.com/pics/i/ice_cream_flavors-224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06657"/>
              <a:ext cx="4648200" cy="60980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ice cream"/>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19600" y="1409799"/>
              <a:ext cx="4878248" cy="32384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Related image"/>
            <p:cNvPicPr>
              <a:picLocks noChangeAspect="1" noChangeArrowheads="1"/>
            </p:cNvPicPr>
            <p:nvPr/>
          </p:nvPicPr>
          <p:blipFill rotWithShape="1">
            <a:blip r:embed="rId5">
              <a:extLst>
                <a:ext uri="{28A0092B-C50C-407E-A947-70E740481C1C}">
                  <a14:useLocalDpi xmlns:a14="http://schemas.microsoft.com/office/drawing/2010/main" val="0"/>
                </a:ext>
              </a:extLst>
            </a:blip>
            <a:srcRect l="25945" t="17131" r="52831" b="12770"/>
            <a:stretch/>
          </p:blipFill>
          <p:spPr bwMode="auto">
            <a:xfrm>
              <a:off x="4800600" y="4648200"/>
              <a:ext cx="1524000" cy="30480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Related image"/>
            <p:cNvPicPr>
              <a:picLocks noChangeAspect="1" noChangeArrowheads="1"/>
            </p:cNvPicPr>
            <p:nvPr/>
          </p:nvPicPr>
          <p:blipFill rotWithShape="1">
            <a:blip r:embed="rId5">
              <a:extLst>
                <a:ext uri="{28A0092B-C50C-407E-A947-70E740481C1C}">
                  <a14:useLocalDpi xmlns:a14="http://schemas.microsoft.com/office/drawing/2010/main" val="0"/>
                </a:ext>
              </a:extLst>
            </a:blip>
            <a:srcRect l="51414" t="17131" r="28423" b="12770"/>
            <a:stretch/>
          </p:blipFill>
          <p:spPr bwMode="auto">
            <a:xfrm>
              <a:off x="6248400" y="4648200"/>
              <a:ext cx="1447800" cy="30480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Related image"/>
            <p:cNvPicPr>
              <a:picLocks noChangeAspect="1" noChangeArrowheads="1"/>
            </p:cNvPicPr>
            <p:nvPr/>
          </p:nvPicPr>
          <p:blipFill rotWithShape="1">
            <a:blip r:embed="rId5">
              <a:extLst>
                <a:ext uri="{28A0092B-C50C-407E-A947-70E740481C1C}">
                  <a14:useLocalDpi xmlns:a14="http://schemas.microsoft.com/office/drawing/2010/main" val="0"/>
                </a:ext>
              </a:extLst>
            </a:blip>
            <a:srcRect l="75822" t="17131" r="5076" b="12770"/>
            <a:stretch/>
          </p:blipFill>
          <p:spPr bwMode="auto">
            <a:xfrm>
              <a:off x="7620000" y="4648200"/>
              <a:ext cx="1371600" cy="30480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55536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2309532"/>
            <a:ext cx="8915400" cy="3024468"/>
          </a:xfrm>
          <a:prstGeom prst="rect">
            <a:avLst/>
          </a:prstGeom>
          <a:solidFill>
            <a:schemeClr val="bg1"/>
          </a:solidFill>
          <a:ln>
            <a:solidFill>
              <a:schemeClr val="bg1">
                <a:lumMod val="95000"/>
              </a:schemeClr>
            </a:solidFill>
          </a:ln>
          <a:effectLst>
            <a:outerShdw blurRad="177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975919" y="3200400"/>
            <a:ext cx="6091881" cy="955589"/>
          </a:xfrm>
          <a:prstGeom prst="rect">
            <a:avLst/>
          </a:prstGeom>
          <a:noFill/>
        </p:spPr>
        <p:txBody>
          <a:bodyPr wrap="none" rtlCol="0">
            <a:noAutofit/>
            <a:scene3d>
              <a:camera prst="orthographicFront"/>
              <a:lightRig rig="harsh" dir="t"/>
            </a:scene3d>
            <a:sp3d extrusionH="57150" prstMaterial="matte">
              <a:bevelT w="63500" h="12700" prst="angle"/>
              <a:contourClr>
                <a:schemeClr val="bg1">
                  <a:lumMod val="65000"/>
                </a:schemeClr>
              </a:contourClr>
            </a:sp3d>
          </a:bodyPr>
          <a:lstStyle/>
          <a:p>
            <a:r>
              <a:rPr lang="en-US" sz="4800" b="1" dirty="0">
                <a:ln/>
                <a:solidFill>
                  <a:schemeClr val="accent3"/>
                </a:solidFill>
              </a:rPr>
              <a:t>   </a:t>
            </a:r>
            <a:r>
              <a:rPr lang="en-US" sz="6600" b="1" dirty="0">
                <a:ln/>
              </a:rPr>
              <a:t>-</a:t>
            </a:r>
            <a:r>
              <a:rPr lang="en-US" sz="4800" b="1" dirty="0">
                <a:ln/>
                <a:solidFill>
                  <a:schemeClr val="accent3"/>
                </a:solidFill>
              </a:rPr>
              <a:t> </a:t>
            </a:r>
            <a:r>
              <a:rPr lang="en-US" sz="4800" b="1" dirty="0">
                <a:ln w="9525">
                  <a:solidFill>
                    <a:schemeClr val="bg1"/>
                  </a:solidFill>
                  <a:prstDash val="solid"/>
                </a:ln>
                <a:effectLst>
                  <a:outerShdw blurRad="12700" dist="38100" dir="2700000" algn="tl" rotWithShape="0">
                    <a:schemeClr val="bg1">
                      <a:lumMod val="50000"/>
                    </a:schemeClr>
                  </a:outerShdw>
                </a:effectLst>
              </a:rPr>
              <a:t>Resistance</a:t>
            </a:r>
            <a:endParaRPr lang="en-US" sz="4800" b="1" dirty="0">
              <a:ln/>
              <a:solidFill>
                <a:schemeClr val="accent3"/>
              </a:solidFill>
            </a:endParaRPr>
          </a:p>
        </p:txBody>
      </p:sp>
      <p:sp>
        <p:nvSpPr>
          <p:cNvPr id="5" name="Rectangle 4"/>
          <p:cNvSpPr/>
          <p:nvPr/>
        </p:nvSpPr>
        <p:spPr>
          <a:xfrm>
            <a:off x="1143000" y="2590800"/>
            <a:ext cx="2400983" cy="2456057"/>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lnSpc>
                <a:spcPct val="80000"/>
              </a:lnSpc>
            </a:pPr>
            <a:r>
              <a:rPr lang="en-US" sz="4800" b="1" dirty="0">
                <a:ln/>
                <a:solidFill>
                  <a:srgbClr val="FCA302"/>
                </a:solidFill>
              </a:rPr>
              <a:t>Power</a:t>
            </a:r>
            <a:br>
              <a:rPr lang="en-US" sz="4800" b="1" dirty="0">
                <a:ln/>
                <a:solidFill>
                  <a:srgbClr val="FCA302"/>
                </a:solidFill>
              </a:rPr>
            </a:br>
            <a:r>
              <a:rPr lang="en-US" sz="4800" b="1" dirty="0">
                <a:ln/>
                <a:solidFill>
                  <a:srgbClr val="FCA302"/>
                </a:solidFill>
              </a:rPr>
              <a:t>of your </a:t>
            </a:r>
            <a:br>
              <a:rPr lang="en-US" sz="4800" b="1" dirty="0">
                <a:ln/>
                <a:solidFill>
                  <a:srgbClr val="FCA302"/>
                </a:solidFill>
              </a:rPr>
            </a:br>
            <a:r>
              <a:rPr lang="en-US" sz="4800" b="1" dirty="0">
                <a:ln/>
                <a:solidFill>
                  <a:srgbClr val="FCA302"/>
                </a:solidFill>
              </a:rPr>
              <a:t>Change</a:t>
            </a:r>
            <a:br>
              <a:rPr lang="en-US" sz="4800" b="1" dirty="0">
                <a:ln/>
                <a:solidFill>
                  <a:srgbClr val="FCA302"/>
                </a:solidFill>
              </a:rPr>
            </a:br>
            <a:r>
              <a:rPr lang="en-US" sz="4800" b="1" dirty="0">
                <a:ln/>
                <a:solidFill>
                  <a:srgbClr val="FCA302"/>
                </a:solidFill>
              </a:rPr>
              <a:t>Efforts</a:t>
            </a:r>
          </a:p>
        </p:txBody>
      </p:sp>
      <p:sp>
        <p:nvSpPr>
          <p:cNvPr id="6" name="Title 1"/>
          <p:cNvSpPr>
            <a:spLocks noGrp="1"/>
          </p:cNvSpPr>
          <p:nvPr>
            <p:ph type="title"/>
          </p:nvPr>
        </p:nvSpPr>
        <p:spPr>
          <a:xfrm>
            <a:off x="517358" y="381000"/>
            <a:ext cx="9038122" cy="1366025"/>
          </a:xfrm>
        </p:spPr>
        <p:txBody>
          <a:bodyPr>
            <a:noAutofit/>
            <a:scene3d>
              <a:camera prst="orthographicFront"/>
              <a:lightRig rig="threePt" dir="t"/>
            </a:scene3d>
            <a:sp3d extrusionH="57150">
              <a:bevelT w="38100" h="38100"/>
            </a:sp3d>
          </a:bodyPr>
          <a:lstStyle/>
          <a:p>
            <a:r>
              <a:rPr lang="en-US" sz="4000" dirty="0"/>
              <a:t>The success of your change efforts can be summed up in this change formula…</a:t>
            </a:r>
          </a:p>
        </p:txBody>
      </p:sp>
      <p:sp>
        <p:nvSpPr>
          <p:cNvPr id="7" name="TextBox 6"/>
          <p:cNvSpPr txBox="1"/>
          <p:nvPr/>
        </p:nvSpPr>
        <p:spPr>
          <a:xfrm>
            <a:off x="6705600" y="3429000"/>
            <a:ext cx="2438400" cy="955589"/>
          </a:xfrm>
          <a:prstGeom prst="rect">
            <a:avLst/>
          </a:prstGeom>
          <a:noFill/>
        </p:spPr>
        <p:txBody>
          <a:bodyPr wrap="none" rtlCol="0">
            <a:noAutofit/>
            <a:scene3d>
              <a:camera prst="orthographicFront"/>
              <a:lightRig rig="harsh" dir="t"/>
            </a:scene3d>
            <a:sp3d extrusionH="57150" prstMaterial="matte">
              <a:bevelT w="63500" h="12700" prst="angle"/>
              <a:contourClr>
                <a:schemeClr val="bg1">
                  <a:lumMod val="65000"/>
                </a:schemeClr>
              </a:contourClr>
            </a:sp3d>
          </a:bodyPr>
          <a:lstStyle/>
          <a:p>
            <a:r>
              <a:rPr lang="en-US" sz="4800" b="1" dirty="0">
                <a:ln/>
              </a:rPr>
              <a:t>= </a:t>
            </a:r>
            <a:r>
              <a:rPr lang="en-US" sz="4800" b="1" dirty="0">
                <a:ln/>
                <a:solidFill>
                  <a:schemeClr val="accent3"/>
                </a:solidFill>
              </a:rPr>
              <a:t>Change</a:t>
            </a:r>
          </a:p>
        </p:txBody>
      </p:sp>
    </p:spTree>
    <p:extLst>
      <p:ext uri="{BB962C8B-B14F-4D97-AF65-F5344CB8AC3E}">
        <p14:creationId xmlns:p14="http://schemas.microsoft.com/office/powerpoint/2010/main" val="18684344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43000" y="364637"/>
            <a:ext cx="7696202" cy="7407765"/>
            <a:chOff x="1905000" y="364637"/>
            <a:chExt cx="7696202" cy="7407765"/>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485"/>
            <a:stretch/>
          </p:blipFill>
          <p:spPr bwMode="auto">
            <a:xfrm>
              <a:off x="1905000" y="364637"/>
              <a:ext cx="5105400" cy="7407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Left Arrow 13"/>
            <p:cNvSpPr/>
            <p:nvPr/>
          </p:nvSpPr>
          <p:spPr>
            <a:xfrm>
              <a:off x="6705602" y="762000"/>
              <a:ext cx="2895600" cy="6629400"/>
            </a:xfrm>
            <a:prstGeom prst="leftArrow">
              <a:avLst/>
            </a:prstGeom>
            <a:solidFill>
              <a:schemeClr val="tx1">
                <a:lumMod val="85000"/>
                <a:lumOff val="1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Eras Light ITC" panose="020B0402030504020804" pitchFamily="34" charset="0"/>
                </a:rPr>
                <a:t>Resistance</a:t>
              </a:r>
            </a:p>
          </p:txBody>
        </p:sp>
        <p:cxnSp>
          <p:nvCxnSpPr>
            <p:cNvPr id="16" name="Straight Connector 15"/>
            <p:cNvCxnSpPr/>
            <p:nvPr/>
          </p:nvCxnSpPr>
          <p:spPr>
            <a:xfrm>
              <a:off x="6705600" y="762000"/>
              <a:ext cx="0" cy="6629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a:stretch>
              <a:fillRect/>
            </a:stretch>
          </p:blipFill>
          <p:spPr>
            <a:xfrm>
              <a:off x="3160544" y="3200400"/>
              <a:ext cx="649456" cy="1460283"/>
            </a:xfrm>
            <a:prstGeom prst="rect">
              <a:avLst/>
            </a:prstGeom>
          </p:spPr>
        </p:pic>
      </p:grpSp>
    </p:spTree>
    <p:extLst>
      <p:ext uri="{BB962C8B-B14F-4D97-AF65-F5344CB8AC3E}">
        <p14:creationId xmlns:p14="http://schemas.microsoft.com/office/powerpoint/2010/main" val="10610135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62000" y="364637"/>
            <a:ext cx="6740517" cy="7407765"/>
            <a:chOff x="762000" y="364637"/>
            <a:chExt cx="6740517" cy="7407765"/>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485"/>
            <a:stretch/>
          </p:blipFill>
          <p:spPr bwMode="auto">
            <a:xfrm>
              <a:off x="1905000" y="364637"/>
              <a:ext cx="5105400" cy="7407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6" name="Straight Connector 15"/>
            <p:cNvCxnSpPr/>
            <p:nvPr/>
          </p:nvCxnSpPr>
          <p:spPr>
            <a:xfrm>
              <a:off x="6705600" y="762000"/>
              <a:ext cx="0" cy="6629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Left Arrow 13"/>
            <p:cNvSpPr/>
            <p:nvPr/>
          </p:nvSpPr>
          <p:spPr>
            <a:xfrm flipH="1">
              <a:off x="762000" y="762000"/>
              <a:ext cx="2895600" cy="6629400"/>
            </a:xfrm>
            <a:prstGeom prst="leftArrow">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3600" b="1" dirty="0">
                  <a:latin typeface="Eras Light ITC" panose="020B0402030504020804" pitchFamily="34" charset="0"/>
                </a:rPr>
                <a:t>Change Efforts</a:t>
              </a:r>
            </a:p>
          </p:txBody>
        </p:sp>
        <p:pic>
          <p:nvPicPr>
            <p:cNvPr id="2" name="Picture 1"/>
            <p:cNvPicPr>
              <a:picLocks noChangeAspect="1"/>
            </p:cNvPicPr>
            <p:nvPr/>
          </p:nvPicPr>
          <p:blipFill>
            <a:blip r:embed="rId4"/>
            <a:stretch>
              <a:fillRect/>
            </a:stretch>
          </p:blipFill>
          <p:spPr>
            <a:xfrm>
              <a:off x="6705600" y="3221029"/>
              <a:ext cx="796917" cy="1694980"/>
            </a:xfrm>
            <a:prstGeom prst="rect">
              <a:avLst/>
            </a:prstGeom>
          </p:spPr>
        </p:pic>
      </p:grpSp>
    </p:spTree>
    <p:extLst>
      <p:ext uri="{BB962C8B-B14F-4D97-AF65-F5344CB8AC3E}">
        <p14:creationId xmlns:p14="http://schemas.microsoft.com/office/powerpoint/2010/main" val="5939064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 0 L 0.25 0 E" pathEditMode="relative" ptsTypes="">
                                      <p:cBhvr>
                                        <p:cTn id="6" dur="2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8E258189-A4EB-43C1-BFFB-460849C364FE}"/>
              </a:ext>
            </a:extLst>
          </p:cNvPr>
          <p:cNvGrpSpPr/>
          <p:nvPr/>
        </p:nvGrpSpPr>
        <p:grpSpPr>
          <a:xfrm>
            <a:off x="2819400" y="2286001"/>
            <a:ext cx="3276600" cy="5486401"/>
            <a:chOff x="1905000" y="364637"/>
            <a:chExt cx="5105400" cy="7407765"/>
          </a:xfrm>
        </p:grpSpPr>
        <p:pic>
          <p:nvPicPr>
            <p:cNvPr id="8" name="Picture 2">
              <a:extLst>
                <a:ext uri="{FF2B5EF4-FFF2-40B4-BE49-F238E27FC236}">
                  <a16:creationId xmlns:a16="http://schemas.microsoft.com/office/drawing/2014/main" xmlns="" id="{BF332F9B-FE7E-41AB-9781-AC92429D58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485"/>
            <a:stretch/>
          </p:blipFill>
          <p:spPr bwMode="auto">
            <a:xfrm>
              <a:off x="1905000" y="364637"/>
              <a:ext cx="5105400" cy="7407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Connector 8">
              <a:extLst>
                <a:ext uri="{FF2B5EF4-FFF2-40B4-BE49-F238E27FC236}">
                  <a16:creationId xmlns:a16="http://schemas.microsoft.com/office/drawing/2014/main" xmlns="" id="{B140E7D7-010D-42AD-9362-6C7D6C16D08F}"/>
                </a:ext>
              </a:extLst>
            </p:cNvPr>
            <p:cNvCxnSpPr/>
            <p:nvPr/>
          </p:nvCxnSpPr>
          <p:spPr>
            <a:xfrm>
              <a:off x="6705600" y="762000"/>
              <a:ext cx="0" cy="6629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0" name="Picture 9">
            <a:extLst>
              <a:ext uri="{FF2B5EF4-FFF2-40B4-BE49-F238E27FC236}">
                <a16:creationId xmlns:a16="http://schemas.microsoft.com/office/drawing/2014/main" xmlns="" id="{10B73985-F12C-467E-92AB-E8FC5F84C21A}"/>
              </a:ext>
            </a:extLst>
          </p:cNvPr>
          <p:cNvPicPr>
            <a:picLocks noChangeAspect="1"/>
          </p:cNvPicPr>
          <p:nvPr/>
        </p:nvPicPr>
        <p:blipFill>
          <a:blip r:embed="rId4"/>
          <a:stretch>
            <a:fillRect/>
          </a:stretch>
        </p:blipFill>
        <p:spPr>
          <a:xfrm>
            <a:off x="2125857" y="3200400"/>
            <a:ext cx="1387086" cy="3118825"/>
          </a:xfrm>
          <a:prstGeom prst="rect">
            <a:avLst/>
          </a:prstGeom>
        </p:spPr>
      </p:pic>
      <p:pic>
        <p:nvPicPr>
          <p:cNvPr id="11" name="Picture 10">
            <a:extLst>
              <a:ext uri="{FF2B5EF4-FFF2-40B4-BE49-F238E27FC236}">
                <a16:creationId xmlns:a16="http://schemas.microsoft.com/office/drawing/2014/main" xmlns="" id="{DFFF3C62-B93C-476D-A0C9-3AB889E6F4A2}"/>
              </a:ext>
            </a:extLst>
          </p:cNvPr>
          <p:cNvPicPr>
            <a:picLocks noChangeAspect="1"/>
          </p:cNvPicPr>
          <p:nvPr/>
        </p:nvPicPr>
        <p:blipFill>
          <a:blip r:embed="rId5"/>
          <a:stretch>
            <a:fillRect/>
          </a:stretch>
        </p:blipFill>
        <p:spPr>
          <a:xfrm>
            <a:off x="6477000" y="3200400"/>
            <a:ext cx="1469662" cy="3118825"/>
          </a:xfrm>
          <a:prstGeom prst="rect">
            <a:avLst/>
          </a:prstGeom>
        </p:spPr>
      </p:pic>
      <p:sp>
        <p:nvSpPr>
          <p:cNvPr id="5" name="Rectangle 4"/>
          <p:cNvSpPr/>
          <p:nvPr/>
        </p:nvSpPr>
        <p:spPr>
          <a:xfrm>
            <a:off x="139858" y="-191610"/>
            <a:ext cx="3337170" cy="16926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2671" tIns="46334" rIns="92671" bIns="46334" rtlCol="0" anchor="ctr"/>
          <a:lstStyle/>
          <a:p>
            <a:pPr algn="ctr"/>
            <a:r>
              <a:rPr lang="en-US" sz="2933" b="1" dirty="0"/>
              <a:t>Horsepower Killer #2</a:t>
            </a:r>
          </a:p>
        </p:txBody>
      </p:sp>
      <p:sp>
        <p:nvSpPr>
          <p:cNvPr id="2" name="Title 1"/>
          <p:cNvSpPr>
            <a:spLocks noGrp="1"/>
          </p:cNvSpPr>
          <p:nvPr>
            <p:ph type="title"/>
          </p:nvPr>
        </p:nvSpPr>
        <p:spPr>
          <a:xfrm>
            <a:off x="-228600" y="76201"/>
            <a:ext cx="10591802" cy="2209800"/>
          </a:xfr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5400000" scaled="1"/>
            <a:tileRect/>
          </a:gradFill>
          <a:ln w="190500">
            <a:solidFill>
              <a:srgbClr val="FCA302"/>
            </a:solidFill>
          </a:ln>
        </p:spPr>
        <p:txBody>
          <a:bodyPr>
            <a:normAutofit/>
          </a:bodyPr>
          <a:lstStyle/>
          <a:p>
            <a:pPr>
              <a:spcAft>
                <a:spcPts val="1257"/>
              </a:spcAft>
            </a:pPr>
            <a:r>
              <a:rPr lang="en-US" sz="5400" i="1" dirty="0">
                <a:solidFill>
                  <a:schemeClr val="bg1"/>
                </a:solidFill>
              </a:rPr>
              <a:t>Increase the Power </a:t>
            </a:r>
            <a:br>
              <a:rPr lang="en-US" sz="5400" i="1" dirty="0">
                <a:solidFill>
                  <a:schemeClr val="bg1"/>
                </a:solidFill>
              </a:rPr>
            </a:br>
            <a:r>
              <a:rPr lang="en-US" sz="5400" i="1" dirty="0">
                <a:solidFill>
                  <a:schemeClr val="bg1"/>
                </a:solidFill>
              </a:rPr>
              <a:t>of Your Change Efforts</a:t>
            </a:r>
          </a:p>
        </p:txBody>
      </p:sp>
    </p:spTree>
    <p:extLst>
      <p:ext uri="{BB962C8B-B14F-4D97-AF65-F5344CB8AC3E}">
        <p14:creationId xmlns:p14="http://schemas.microsoft.com/office/powerpoint/2010/main" val="26526342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0DD3A8F9-C157-49D8-91EB-EC892DCA9333}"/>
              </a:ext>
            </a:extLst>
          </p:cNvPr>
          <p:cNvPicPr>
            <a:picLocks noChangeAspect="1" noChangeArrowheads="1"/>
          </p:cNvPicPr>
          <p:nvPr/>
        </p:nvPicPr>
        <p:blipFill>
          <a:blip r:embed="rId3" cstate="print"/>
          <a:srcRect/>
          <a:stretch>
            <a:fillRect/>
          </a:stretch>
        </p:blipFill>
        <p:spPr bwMode="auto">
          <a:xfrm>
            <a:off x="1995710" y="758199"/>
            <a:ext cx="6066979" cy="6103601"/>
          </a:xfrm>
          <a:prstGeom prst="rect">
            <a:avLst/>
          </a:prstGeom>
          <a:noFill/>
          <a:ln w="9525">
            <a:noFill/>
            <a:miter lim="800000"/>
            <a:headEnd/>
            <a:tailEnd/>
          </a:ln>
        </p:spPr>
      </p:pic>
    </p:spTree>
    <p:extLst>
      <p:ext uri="{BB962C8B-B14F-4D97-AF65-F5344CB8AC3E}">
        <p14:creationId xmlns:p14="http://schemas.microsoft.com/office/powerpoint/2010/main" val="2792037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ecx.images-amazon.com/images/I/71LlmNTbJfL._SL1500_.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847349" y="1289720"/>
            <a:ext cx="8363702" cy="5192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3995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609600"/>
            <a:ext cx="9818914" cy="8382000"/>
            <a:chOff x="-76200" y="-838200"/>
            <a:chExt cx="9781952" cy="8153400"/>
          </a:xfrm>
        </p:grpSpPr>
        <p:sp>
          <p:nvSpPr>
            <p:cNvPr id="4" name="Oval 3"/>
            <p:cNvSpPr/>
            <p:nvPr/>
          </p:nvSpPr>
          <p:spPr>
            <a:xfrm>
              <a:off x="457199" y="1066799"/>
              <a:ext cx="2590801" cy="154450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5"/>
            </a:p>
          </p:txBody>
        </p:sp>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78" r="8121"/>
            <a:stretch/>
          </p:blipFill>
          <p:spPr bwMode="auto">
            <a:xfrm>
              <a:off x="-76200" y="-838200"/>
              <a:ext cx="9781952" cy="815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310310" y="1032671"/>
              <a:ext cx="2737690" cy="3158327"/>
              <a:chOff x="1454729" y="2362200"/>
              <a:chExt cx="2151168" cy="2433742"/>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4729" y="2362200"/>
                <a:ext cx="2151168" cy="1336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478"/>
              <a:stretch/>
            </p:blipFill>
            <p:spPr bwMode="auto">
              <a:xfrm rot="11894501">
                <a:off x="2191205" y="3684318"/>
                <a:ext cx="870334" cy="11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 name="Rectangle 4"/>
            <p:cNvSpPr/>
            <p:nvPr/>
          </p:nvSpPr>
          <p:spPr>
            <a:xfrm>
              <a:off x="3564083" y="2675649"/>
              <a:ext cx="176395" cy="2821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0880" tIns="45440" rIns="90880" bIns="45440" rtlCol="0" anchor="ctr"/>
            <a:lstStyle/>
            <a:p>
              <a:pPr algn="ctr"/>
              <a:endParaRPr lang="en-US" sz="2095"/>
            </a:p>
          </p:txBody>
        </p:sp>
        <p:pic>
          <p:nvPicPr>
            <p:cNvPr id="6149" name="Picture 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39000" y="2373843"/>
              <a:ext cx="1846143" cy="1167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21061" y="3330981"/>
              <a:ext cx="2055739" cy="1698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153" name="Picture 9"/>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90572" y="101729"/>
            <a:ext cx="1345265" cy="1229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p:cNvSpPr/>
          <p:nvPr/>
        </p:nvSpPr>
        <p:spPr>
          <a:xfrm>
            <a:off x="3031699" y="2259842"/>
            <a:ext cx="389386" cy="37603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5"/>
          </a:p>
        </p:txBody>
      </p:sp>
      <p:sp>
        <p:nvSpPr>
          <p:cNvPr id="24" name="Oval 23"/>
          <p:cNvSpPr/>
          <p:nvPr/>
        </p:nvSpPr>
        <p:spPr>
          <a:xfrm>
            <a:off x="5597757" y="476679"/>
            <a:ext cx="389386" cy="37603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5"/>
          </a:p>
        </p:txBody>
      </p:sp>
      <p:sp>
        <p:nvSpPr>
          <p:cNvPr id="3" name="TextBox 2">
            <a:extLst>
              <a:ext uri="{FF2B5EF4-FFF2-40B4-BE49-F238E27FC236}">
                <a16:creationId xmlns:a16="http://schemas.microsoft.com/office/drawing/2014/main" xmlns="" id="{835C7993-2C92-4A22-97C9-5655F21E18D0}"/>
              </a:ext>
            </a:extLst>
          </p:cNvPr>
          <p:cNvSpPr txBox="1"/>
          <p:nvPr/>
        </p:nvSpPr>
        <p:spPr>
          <a:xfrm>
            <a:off x="1461034" y="1747961"/>
            <a:ext cx="914400" cy="914400"/>
          </a:xfrm>
          <a:prstGeom prst="rect">
            <a:avLst/>
          </a:prstGeom>
          <a:noFill/>
        </p:spPr>
        <p:txBody>
          <a:bodyPr wrap="none" rtlCol="0">
            <a:noAutofit/>
          </a:bodyPr>
          <a:lstStyle/>
          <a:p>
            <a:pPr algn="ctr"/>
            <a:r>
              <a:rPr lang="en-US" sz="2800" dirty="0">
                <a:solidFill>
                  <a:schemeClr val="tx1">
                    <a:lumMod val="75000"/>
                    <a:lumOff val="25000"/>
                  </a:schemeClr>
                </a:solidFill>
                <a:latin typeface="KG Ten Thousand Reasons" panose="02000000000000000000" pitchFamily="2" charset="0"/>
              </a:rPr>
              <a:t>Powerful</a:t>
            </a:r>
            <a:br>
              <a:rPr lang="en-US" sz="2800" dirty="0">
                <a:solidFill>
                  <a:schemeClr val="tx1">
                    <a:lumMod val="75000"/>
                    <a:lumOff val="25000"/>
                  </a:schemeClr>
                </a:solidFill>
                <a:latin typeface="KG Ten Thousand Reasons" panose="02000000000000000000" pitchFamily="2" charset="0"/>
              </a:rPr>
            </a:br>
            <a:r>
              <a:rPr lang="en-US" sz="2800" dirty="0">
                <a:solidFill>
                  <a:schemeClr val="tx1">
                    <a:lumMod val="75000"/>
                    <a:lumOff val="25000"/>
                  </a:schemeClr>
                </a:solidFill>
                <a:latin typeface="KG Ten Thousand Reasons" panose="02000000000000000000" pitchFamily="2" charset="0"/>
              </a:rPr>
              <a:t>Change</a:t>
            </a:r>
          </a:p>
        </p:txBody>
      </p:sp>
    </p:spTree>
    <p:extLst>
      <p:ext uri="{BB962C8B-B14F-4D97-AF65-F5344CB8AC3E}">
        <p14:creationId xmlns:p14="http://schemas.microsoft.com/office/powerpoint/2010/main" val="15790860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2"/>
          <p:cNvSpPr/>
          <p:nvPr/>
        </p:nvSpPr>
        <p:spPr>
          <a:xfrm>
            <a:off x="4800600" y="533400"/>
            <a:ext cx="4724400" cy="2743200"/>
          </a:xfrm>
          <a:prstGeom prst="wedgeRoundRectCallout">
            <a:avLst>
              <a:gd name="adj1" fmla="val -70132"/>
              <a:gd name="adj2" fmla="val 24633"/>
              <a:gd name="adj3" fmla="val 16667"/>
            </a:avLst>
          </a:prstGeom>
          <a:ln w="38100"/>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n-US" sz="3600" dirty="0"/>
              <a:t>This year I want </a:t>
            </a:r>
            <a:br>
              <a:rPr lang="en-US" sz="3600" dirty="0"/>
            </a:br>
            <a:r>
              <a:rPr lang="en-US" sz="3600" dirty="0"/>
              <a:t>you all to work hard on improving our profitability!</a:t>
            </a:r>
          </a:p>
        </p:txBody>
      </p:sp>
      <p:pic>
        <p:nvPicPr>
          <p:cNvPr id="5" name="Picture 2" descr="http://ddisys.com/wp-content/uploads/sales-person.png">
            <a:extLst>
              <a:ext uri="{FF2B5EF4-FFF2-40B4-BE49-F238E27FC236}">
                <a16:creationId xmlns:a16="http://schemas.microsoft.com/office/drawing/2014/main" xmlns="" id="{B7BB030A-5D70-4F93-B5C2-445808F3C8D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457200" y="760812"/>
            <a:ext cx="4887913" cy="7008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098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hQQDxUPEBQUFRUVFBUUEBUWFBQXFhcWFRUWFBUXFBIXGyYfGxojGhQUHy8gIycpLCwsFR8xNTAsNSctLCkBCQoKDgwNFA8PFCkcFRwpKSopKSkpKSkpKSkpKSkpKSkpKSkpKSk1KSkpKSkpKS0pKSkpKSksKSkpKTYpMDIpLP/AABEIAKIBNgMBIgACEQEDEQH/xAAbAAACAgMBAAAAAAAAAAAAAAAAAwIEAQUGB//EAD0QAAICAQMCAwcBBQcEAgMAAAECABEDEiExBEEFUWEGEyIycYGRoUJSscHRBxQjYnLh8BUWkvEzokNTgv/EABcBAQEBAQAAAAAAAAAAAAAAAAABAgP/xAAaEQEBAQEBAQEAAAAAAAAAAAAAARESIQJB/9oADAMBAAIRAxEAPwDUQhCdWRCEIBCEIBCEkBAwBJATIEkBAwFkgsyFkwsgiFmQsmFkgsCAWZ0xgWS0wF6YaY3RM6ICtMNEdohogJ0zGmP0TGiAgrMFY8rMFYCNMiVjysiVgIKyJWOKyJWAkiRIjiJAiULImJMiRIgYhCEAhCEAhCEAhCEAhCEAhCEAhCZAgZAkgIASYEAAkgJkCTCyDAWTCzIWTCwMBZILJhZMLAgEkgkYEkwkBQSZ0RwSZ0QE6IaI/RDRARomNEsaJjRArFJgpLBSRKQKxWRKywUkCsCuVkCssFYsrASVkCI4rIFYCSJAiOIkCJQoiYkyJEiBiEIQCEIQCEIQCEIQCEIQMiSAmAJMCBkCTAmFEYokGQJNVgojFEAVYxVgqxirAAsYFmVWMVYEQkmEkwsmFgLCSQSNCSQSAnRDRH6JnRIK+iYKSxomCkCsUkCkslJArKKxWQKyyVi2WBWKxbLLLLFMsCuyyBEewi2EBBEgRHMIthAURIERrCLIlCzCZMxAIQhAIQhAIQhAJkTEkIGQIwCRWTAgSURiiRWMUSCSiNUSKiMUQJqIxRMKI1RAyqxqrMKsaqwBVjAsyqxirIIhJMJJqsmFgKCTOiN0zOmAjRIlJYKyJWBWKyDLLLLFssCsyxbLLLLFMJRWZYplllhEsIFdhFsI9hFMICGEWwjmEWwgJYSBEa0WYCyJAxhkDKMQhCAQhCAQhCASQkRJCBNYwSAjFgTWMWQWMWQMURqCLWNWAxRHIItI1IDVEaoi1jVkDFEaokFEasgkBJhZhRGASjAWZ0xWXr0TYmz5KCx/C/zmel6h8jADDkAPdyqCvTkmRcTKyBWazJ1fWYMxXqcA0Bv2SF1Kd7x5WYq1D/ep0SY8GXF73FlIA2IyAbHnSWXa/wAxo1pEWwlzqujfH86kXxKrCEIYRTCPaJaUIYRTCOaKeUIYRTCOaKaAlopo5opoCmi2jWi2gLaQMm0gZRGEIQCEIQCEIQASQkZIQGCMWLEmJA1YxYpYxYDljliFjlMByxyRCxqGA9Y5ZUy9SuNdTsFUdyQBND1/tyibYULn95vhX7Dk/pIrrkkvfqOWUedkCeU+Ke0vU5v/AMjKu/wp8I+9bkfUyt0XjhVTiyAZEJBKsoI/WTV5eudV4302BNeTKjE/LjxurE1zqdbCicp4n4v1PVPeDJ7ta0jHiuiD++TuxPrt6Sh1fhCdVh/vHSj3TUB7tUbQaAFoFHwnm62/jKfQ+BvhbW+VlPJCjevUsdh66ZNXluvCPD+uZ9BwvpI+coQorvqA/gJufB/azKuXTjxZXo0raTjJ3okathfkQdpZx+0yrirEFC6d3yHXsNidNAVv5fmV+m8Tx5wcqtpXGVRtC48ZyatydKgEjtQ335kvzavUjseh8RObIcHVe6fUNPuMY94eb1Zn+QEA/s/mP8J6bpMLZ2xYVTFjBGTISzK5BugGJBA/pOE6nJrGjExxYSNtI+PJvR1WfhX68gcVOr6NnLLjZVGNAvulPyuTYUhOTqo7sOLIAoSyM2p9f462ddNAJSkCjdsSV+lKAP8A+j9tW0t+IZtWRjQG54422/G0psfPb1lZQZTz5c/wlfVd1ZrY7GhvXPHMx1nXhA7o506vhs7KePhUii1VzuPTczkut8TVs4DZjoQLZBDnWTZfIq/CoUEbKDxVb7TprHVNEtOG8d9q396h6d2AQVRoh/3nyKDRYnsKAAoDyZ/3s7DSwCkkE1RBUmiBRDL3Pc7esvRjsH25iWnF+J+M9Tk+LFkOgk6VRl2o7EqDq+ljjjvNv7MeKtmxlcrAuu1baqA5PnEqWNw0U0Y0U00iDRbSbRZgQMgZNpAyiMIQgEIQgEITIU+RgYkhJt0jgWUYDm9Jr81FnYAkijsPiX+RgMEmJVXrEvTrS/LUI5OoQmg6mtzptqHmdIMmiwpjFmubxrCGC6ma+CFIBN1tqqhzufKMz+M4k5P+mmDbXXI2PF2DJ1FxslMapnP/APda3pGMVQAYl/PdioJ/Akun9pB73QxTRY0uA4LA+h4APc+cdGOjUyfWM2HGMhW9QbQCaugPv3kOkAdgLFXubFAcnf6TsPEvZR8+ksbCkUD8KJj02exLOTVkbUKktHC9L4MNL5OqT3jED3WsllHNnnmzVek5PN4Rky5WTDjclL1gAgKO2pjsB9TPZM/g/TZco94c2XT8JCqUxqABRUWLUcd+81XjeLpsQC4MmVSCGVfdtVE1sQtkc8EfWZvrU8cT7P8AsJk6n/D/AGvmIUjYf5mOw/WbfxH+z89INTYGYVWvZ9z3BFaT/WbHDhXGUy9KvVlhYOXRpUWdwLaq37zW+LeK5sj6nfNr9aZdJH/6VBW975EZ+01ufDPA8vUE4iG+AKQQF0b86nHFfu0Sau4jO/TdH1Jy58oAoqUsZGcj9o40J03xTHtvV1Od6HHkyDQcmVRdOoARRfcgEA7VyL/jOsyezeA9PoUWCBZbTdjcGx69vWXUcz1fiGDO/wDhYTjwkliXYFjvuVxrS7cfFqA7bzrPBvAsGb/EyhcWN0K9Pj1UWDDSXoV24B85zQ6RMeTUVUr+yjWRtsAaPEX1fjOV+oGQVrSgtA0NJ22JrmS6syO86P2exdNkvqmQUp92LUa9I5Vf8qgkjtI5et1X1T/CrNfSqaBGxCu1/tFdTAdr9Jyb+Jt1efGnX51UGxZoFRp3UBRsWurPr6TReN+1auqYXLZBjA0reN0sg6/eEresGhQO1c7RPEvruS01Ptj1Z6bpdVjVkOnTY1KpUnUR2N6QPqZxHT+1WbE6vhJpKARzqQqLvYAUbO1Rntn7TL13SoVxnHkRmLps16q+JWHIod5dMcz1ftFlfSCfhAUAWdwN6I4veS6frKbXsaF0dRs7kXpIPPqOJp7ksGXf+X+8gvdT1OptXcUdq/QcEVtVdo3LgKOUarpSa9RdE1yLE15PHaudj+pjGz1/Ov6wLLnymw8L8bfA+o0wqiDzpuyAex5ml6rxAm2Y2aA7DgUOPSCZdXANVzUD1HD1K5F1IQR6efkfWDGcH0HtDmwj3alSu/K7i+92J2PR+ILlQMCLIFixd/S/OblQ9jFmTYxZaVETIGSMgZQQhCAQhCBPHjB5Nd1sGjvRpgKmq8a6LKmVWVigPzlnIxqBVt5dxxuYnwxeoDBce9i9N38N0SfIXGe1gzHp0TIMl42LmsZ06aq2fiwT+vac79NYpf8AXmBIxsNR5y6fiPOyq5bSPXmUsmRnYuzOxPzEux2O1Mb+koYcu38ZaRqG0imD6SasykFTx5dq3sGJ975/qIFgTCGNlJ3PJ5+vnMjKQCtc1fH8auGg6A21atPI5q+P5yIc1RJsHYf8+0BgH57f7mYdLWie+w8vpM6uSTf52/EqrnAYk2o2r/0d4F/B1zKd6NChqF1XYGdP4F7f5UCdPmfTittJBK6LNk88AjvxOL6vrsZN6q2AWk0hv159RK+PNq/eC8ACro9wTCvf/CvGHyYg+PMc7LVFMgC6eQX90DqI8u4mwxNi6yky9QxIN+7BK8bkcA/rxPCPC+o6zFjZOl6nNhxj4mAZ13JABrHZO9bgV/Pr+k9uOrxIoz4E6tyx94WCe8o/J7vQutar5nB3NfW6y6r2j9nj0je/6fOw/wAjsQ489Dj5h9a+pnOnoGz5ibZmZrIAJck/zMd4d7QdR4plbpMSuiJRypkxrWMXsGcNZN8CgTXA3nUeNZsPhmBdOplIByBGUM5bamYtYWrNA/1i1ZFLw7oAoJrGbFKHtmLhtJ3JoV6k3R2G16A+K9K2Q426zJiAbjS1c2aKnbt2+3M5/rf7Rsoe8OHHj7p8zVQ2N6tvpxOS6bJbEkkm7bfc2bJ+p85Feo+Me23RhiuEHMdIAyHHZNDhVcAKRvvXn9tf0/tHgcfBqQkAszEFweKDDsT+6BsBOLbQ1bNydJ1DjmqrY+sX0/VFX1gE1vv+Nx5bwjaeKdbpfUvI2BvjvY9fWaoGh5/yiupyux2Aa9ySe/rvM4upLkhgoP8Al4qBYUyTJQG4Pfb+B9ZBT95N8qgbkDz/AKwLnhPS4cjjHmU0x5A3+lf8PqIzxr+z73eNsuDKrFAzPjIYEBedLGwTXY0d/pevxvfyWf8ASCf4R2VMqjQMebei3w5KvsStfT0gc42LI9fMaFLZ4XyAJ2Hp6w/6c/cf/YTalq2cFTzupH6c8zLOO1fm4GrXwo3ZX9blkYyNq+3+0tKqkizV9zdDyugZkEH1PAreBUyLe+mu/Br6SJYX9O82BQUCSB59+/cDibDpvEOk9wEz9OztvWTG+knevp+YD/Z729zdMBjOjJjC6QGxIxFkUdWxPlue86jrP7R1VAEw4matz8IAJO4ZaFVsOT9ZwfWL09E9MciMCfn0MaI2COoFHnfSPK5qsBG6nTYFi+4HNNY9doHZ9P7YDGHy5Qi5CToVaJSh2Ha+wPl6yn4Z7RjMza7BJsbE7bDt6/i5zeTw/JlQ+6xswQ3qVTVD5ix2AHfepV6fpsmoAI4PI2P2O49I0eg5OpVbLGtNXdjnjmMDdvQGqINHg0d5yfh3iGdSQ2QhHYDL7zIQjWd7snc0RagnabfP1CqVKr8em1ORmZiOTRGQ0N6DUbA7TXRjbQmkbxR2a8XxDSAQMiabFWVur37kAzEvaYhk8S6fEcba8qaQRpwKq6qNB2Y1qvewee/qjL7U69sGN7AvVlyK+nnW2kKo3DHct325E5/xFyyLt5lzt3oLdei/877Dp+hXF0wsoXyUSA4sd1BAB7diRuZhpqcvU6MhKfKb2IsUfK7l/DnsWvl5/wApUz4dXIqvI/ylEgo19xCOiD3ud72llOjfbZVs7a2Cg/SzvKnhfigXGTQ94T8JHK/nv9JluvJssisTy5DFvyTsYG4weAO7WHxAE7A5aF9gNvtcn1Psj1Yf/wCFiV74yMnH+k/0moTMAtWSRvZs7eVE7/cTcez/ALR5OnBK6yvJN0o+1bfQQNZ1eFsRIzBsZo/MrKT9qmu/vDu4bFpNVR2J9BuZ6Tl9oV67H/d+qVNJ3VmCNW1WoJsEek5jN7OjospKJiy2oKF1DKtd/dMaP3uBoek8HfNqPu90JbLl1hU0agNR1bAWe3OoffY9D03T4wCzaqNteohhe+gDTS9r3+kvjwT3gHvMyrksu2lC1k8WdWkUNgFAA7Sl454C/TMCF+AoAjAkg7b7tdE7kj1gbLq/HMS4nxdP0+JVerZsIGQLqBpM3vGI45v8TUjxzKE0Lox9rx6lNWDW7HmueTvNflzDSAFKkCm3sHfnyEwGJv8A5xA6n/uQ5sIw5GyB+RkU6bNbe9QEAitrG/lNRn8SzKwDu401W5+Wtq9CJTxEFdr7bH+U2WLC/UqMFE5AD7ogdgCzBq7UCb7VA1T5e+/l6HvIdPkFglb4vnffgkS6vh66ij5BY5IDH6gbSfS9HpDPyo2I+Ekg8alvaAhgGYkDSLJAsnSLO1/1mWKnvxxvLQ68JWgaf3hQoiDDHkcH4TdAfH7s/cDb7wFJjLABdWphQ0Eg+t1vYvy895svBv7Pi9ZOoynGtg7D4q89R2H6yr1HQkNeIhD2TXv9n4/WVsXiGTGWS3W/mBJG4P7X3geg+G4vDMIKphGZhtrzM7qSOTvpWuOFub7F4jgRFT3WHGTuBowDb/L+O4nluDx3KV7WOF0KEI3543+neVeo8VZroKL5rUP01ED9IHr3U9dgzAXiRV3GpXocbg+6ofwnOeKezvTMwKsEJUaWxvQHFawdyedu98zgf7+wogvxuLNfSid5n/qLD9r5ua29OBA77wrq36XKT1GbF1GOtOrI5vGCdrxvuew5IAM3R6jo8yEe76ZkY2dJUAk+aqR69u88rfrGAoMGBAJBXYHfayO3pKi9TV7eXBgei+K+wvSZQzdPlOOhYDN7xefM7j8mcJ437PZuk+J1BW/hcEsh7j4uVv1kun8VdK0bHjhdgewJF/rLY9osukq5LD1Nkk2KJ8vTiBoR1gP7PPIBqj+d5myLH8TXPp3mPEPkLDvQYUO55G1/0lDB0yagWHw9xf8AMCBaw9Qq5ADpBHcnY+hO/wCs3OPwrDlYtkOhMfxZChXUSR8KrtQutrH2nO5XQElVXyFHj7efrGdT4kdBWlUEqfhFcCv6/rA6Pr/aIKjYsRAQWAABZ2AsgChyd+Sb9YgeIYvd+6zKzi9l10UA2+E0QrWedJ229ZzPT9TRDUDRvv8ArGq9/fn+MDoh4YXF4SqoLP8AitgFDejqoaj/AMqV+sxNZ05FyhdJZlpaNCgt7nmrHkfKatZa6frGSxZ0t8y3sfK4FvFmxOdWRHysR8VEIQRz8oNjijt3sDaESU9414vgNfFTV+tzEiuv6npkTT77QL+SxqBrjU1Hf6Sj1/g+In/CyJkatTLhZ2A77vkUAEd/6zXZepS0CF22Or3labrfQBuIzwr2tbCXvDicMulQykBBe5UKQLPqDA1Bx9z6j/2ZWz9KG3nUeJdWetcZEGNM4rQmNUx3pF6hoAGrbn0nMdb7xGIyAgnc3dk+ZPeVFTphpci+D5y4r1NZ7y3J/Mtrm7QNrgwhafTbDem3FetTZdR45jYKdIVqrQpbT+uwmgx9Qw2BoHn7RmRAeTv2gW8XWgZD8IB53JI+ksrks62INEUDufoB5TVe6s8jbcdt/rLXTPvT/mrMDoei8QSqPw78gVffz7es2+brUfEUZgytuwoUR51wD6ziHJvaNy9UQBWx/P6cQEeJdMEyHRunO/aIUkcUZLL1RNliCfWIXONQKjuNuYG16Pp6AY1fcg8UduP2oZCeEYg/X+chlys7lm+EmrUbcekyp2/SAvTt8Vg+cZdeneRxtZO0jq9IDvcX8NbmvqD9JVfoyv8Azy9I3vZJjLv+W0Cu+Zu/P6yTI2RSz2dNC+47Ab71tUse6PcfpIBK2sgH12+8CqjkDbj+kejJSsSzbnUq/CRx3IPO/wCIt8dWCP8AnpMY10nUuxvggH9DAe/VLq+BKHk1Mfpew/SSTqE0t8Is8bLQHnR7yvoO5FHzHH4gANIFUeTvzAmvUla+FD2oqNx6nzmVzJ8rIv1XYj7DaJ2XeifvMKm+2/n2r0gMzoqkhSGA4NVY/wBJOx9N5FOqHy8fU9j25mHWlvtdfeVlZda6gCL3BJ4HMDceG9Bja8mfIMeLfcUzOfLGg5Pqdv4TcZE6Gl/u2JbHLZx7wmhd0SFX6AGcl1nXFmIKr5LWyhfIL2Ej/fQfhB0/Umvt6wNv4l4uS5CshTgXhxrtx8oFfeQOb34p8OAqKFrjRDx3ZAP15mlygb73Y/P2hjy0KXy4N7/aBsn8JxIxBQE1sFyOAPWzdysfC8ZvSzqRwGAZfX41oj8GRw9Flzn/AA1yOe1KSPzVTfeC+wnU5jqLKg1USzAhSOQxFgbdoGgPSOosgkfvAEr/AOQ/nUVq7ek7jqvZZcJHu+tQmyHxocigED97e/rpnNdd7P5MQ1Ao4rVaE7fZgD+JBrbI8/xX8ITOTKzHUxJJ7kkk/cwhUur4H1mXOzfQQhCtbgyEk2T8p7zY9HkOnk/n0hCVlrvERWXb0mMR+KEIFzylkcfeEIA3Mf5faYhAaJHMNoQhWuYcxvhnzfYwhCLamF7whAE+c/STXv8AWEIGzwf/ABt/qFf+JlRWN89oQgRDkncmLycGEIEOo7zGNjXJ9ZiECOTiMxDY/wCn+YhCAt+ILCEDGPdwPWdH7bdFjVsTKiKSEshQCdhyQIQmVcv46oGZwBQsUO3A7TVMN4QlRaPCy30aA50BAI2sHjmYhA91wdOq9IgVVAFAAAAAeQE1/j+IDrDQA+FOw8hCEK5Dxc6QQu3xNxt29JyefOx3LG7BuzCEI7n2HYvq1ktQ2vetxxcIQkaf/9k="/>
          <p:cNvSpPr>
            <a:spLocks noChangeAspect="1" noChangeArrowheads="1"/>
          </p:cNvSpPr>
          <p:nvPr/>
        </p:nvSpPr>
        <p:spPr bwMode="auto">
          <a:xfrm>
            <a:off x="155576" y="-88010"/>
            <a:ext cx="304800" cy="30053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0880" tIns="45440" rIns="90880" bIns="45440" numCol="1" anchor="t" anchorCtr="0" compatLnSpc="1">
            <a:prstTxWarp prst="textNoShape">
              <a:avLst/>
            </a:prstTxWarp>
          </a:bodyPr>
          <a:lstStyle/>
          <a:p>
            <a:endParaRPr lang="en-US" sz="2095"/>
          </a:p>
        </p:txBody>
      </p:sp>
      <p:sp>
        <p:nvSpPr>
          <p:cNvPr id="9" name="Title 1">
            <a:extLst>
              <a:ext uri="{FF2B5EF4-FFF2-40B4-BE49-F238E27FC236}">
                <a16:creationId xmlns:a16="http://schemas.microsoft.com/office/drawing/2014/main" xmlns="" id="{5DC21954-F59E-4213-96DC-90DD40F027CA}"/>
              </a:ext>
            </a:extLst>
          </p:cNvPr>
          <p:cNvSpPr>
            <a:spLocks noGrp="1"/>
          </p:cNvSpPr>
          <p:nvPr>
            <p:ph type="title"/>
          </p:nvPr>
        </p:nvSpPr>
        <p:spPr>
          <a:xfrm>
            <a:off x="0" y="0"/>
            <a:ext cx="10058400" cy="1295400"/>
          </a:xfrm>
          <a:solidFill>
            <a:schemeClr val="accent5">
              <a:lumMod val="50000"/>
            </a:schemeClr>
          </a:solidFill>
          <a:ln w="76200">
            <a:solidFill>
              <a:srgbClr val="FFAF42"/>
            </a:solidFill>
          </a:ln>
        </p:spPr>
        <p:txBody>
          <a:bodyPr>
            <a:noAutofit/>
          </a:bodyPr>
          <a:lstStyle/>
          <a:p>
            <a:r>
              <a:rPr lang="en-US" sz="4800" b="1" dirty="0">
                <a:solidFill>
                  <a:schemeClr val="bg1"/>
                </a:solidFill>
              </a:rPr>
              <a:t>1. </a:t>
            </a:r>
            <a:r>
              <a:rPr lang="en-US" sz="4800" dirty="0">
                <a:solidFill>
                  <a:schemeClr val="bg1"/>
                </a:solidFill>
              </a:rPr>
              <a:t>Set clear goals</a:t>
            </a:r>
          </a:p>
        </p:txBody>
      </p:sp>
      <p:sp>
        <p:nvSpPr>
          <p:cNvPr id="3" name="Rectangle 2">
            <a:extLst>
              <a:ext uri="{FF2B5EF4-FFF2-40B4-BE49-F238E27FC236}">
                <a16:creationId xmlns:a16="http://schemas.microsoft.com/office/drawing/2014/main" xmlns="" id="{E302B7A1-EFFF-46F5-9765-550616B45363}"/>
              </a:ext>
            </a:extLst>
          </p:cNvPr>
          <p:cNvSpPr/>
          <p:nvPr/>
        </p:nvSpPr>
        <p:spPr>
          <a:xfrm>
            <a:off x="6324600" y="6629400"/>
            <a:ext cx="4572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http://ecx.images-amazon.com/images/I/71LlmNTbJfL._SL1500_.jpg">
            <a:extLst>
              <a:ext uri="{FF2B5EF4-FFF2-40B4-BE49-F238E27FC236}">
                <a16:creationId xmlns:a16="http://schemas.microsoft.com/office/drawing/2014/main" xmlns="" id="{7948A9FE-9A9D-49CF-974F-BD1FD555AC05}"/>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594489" y="1732043"/>
            <a:ext cx="8869421" cy="550695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i.ytimg.com/vi/OGQVTtsf6FQ/maxresdefault.jpg">
            <a:extLst>
              <a:ext uri="{FF2B5EF4-FFF2-40B4-BE49-F238E27FC236}">
                <a16:creationId xmlns:a16="http://schemas.microsoft.com/office/drawing/2014/main" xmlns="" id="{0F7C87C2-7587-4AFA-A289-0BD3CC8014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697" t="12107" r="13637" b="19023"/>
          <a:stretch/>
        </p:blipFill>
        <p:spPr bwMode="auto">
          <a:xfrm>
            <a:off x="1447800" y="2248931"/>
            <a:ext cx="7162800" cy="4162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918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hQQDxUPEBQUFRUVFBUUEBUWFBQXFhcWFRUWFBUXFBIXGyYfGxojGhQUHy8gIycpLCwsFR8xNTAsNSctLCkBCQoKDgwNFA8PFCkcFRwpKSopKSkpKSkpKSkpKSkpKSkpKSkpKSk1KSkpKSkpKS0pKSkpKSksKSkpKTYpMDIpLP/AABEIAKIBNgMBIgACEQEDEQH/xAAbAAACAgMBAAAAAAAAAAAAAAAAAwIEAQUGB//EAD0QAAICAQMCAwcBBQcEAgMAAAECABEDEiExBEEFUWEGEyIycYGRoUJSscHRBxQjYnLh8BUWkvEzokNTgv/EABcBAQEBAQAAAAAAAAAAAAAAAAABAgP/xAAaEQEBAQEBAQEAAAAAAAAAAAAAARESIQJB/9oADAMBAAIRAxEAPwDUQhCdWRCEIBCEIBCEkBAwBJATIEkBAwFkgsyFkwsgiFmQsmFkgsCAWZ0xgWS0wF6YaY3RM6ICtMNEdohogJ0zGmP0TGiAgrMFY8rMFYCNMiVjysiVgIKyJWOKyJWAkiRIjiJAiULImJMiRIgYhCEAhCEAhCEAhCEAhCEAhCEAhCZAgZAkgIASYEAAkgJkCTCyDAWTCzIWTCwMBZILJhZMLAgEkgkYEkwkBQSZ0RwSZ0QE6IaI/RDRARomNEsaJjRArFJgpLBSRKQKxWRKywUkCsCuVkCssFYsrASVkCI4rIFYCSJAiOIkCJQoiYkyJEiBiEIQCEIQCEIQCEIQCEIQMiSAmAJMCBkCTAmFEYokGQJNVgojFEAVYxVgqxirAAsYFmVWMVYEQkmEkwsmFgLCSQSNCSQSAnRDRH6JnRIK+iYKSxomCkCsUkCkslJArKKxWQKyyVi2WBWKxbLLLLFMsCuyyBEewi2EBBEgRHMIthAURIERrCLIlCzCZMxAIQhAIQhAIQhAJkTEkIGQIwCRWTAgSURiiRWMUSCSiNUSKiMUQJqIxRMKI1RAyqxqrMKsaqwBVjAsyqxirIIhJMJJqsmFgKCTOiN0zOmAjRIlJYKyJWBWKyDLLLLFssCsyxbLLLLFMJRWZYplllhEsIFdhFsI9hFMICGEWwjmEWwgJYSBEa0WYCyJAxhkDKMQhCAQhCAQhCASQkRJCBNYwSAjFgTWMWQWMWQMURqCLWNWAxRHIItI1IDVEaoi1jVkDFEaokFEasgkBJhZhRGASjAWZ0xWXr0TYmz5KCx/C/zmel6h8jADDkAPdyqCvTkmRcTKyBWazJ1fWYMxXqcA0Bv2SF1Kd7x5WYq1D/ep0SY8GXF73FlIA2IyAbHnSWXa/wAxo1pEWwlzqujfH86kXxKrCEIYRTCPaJaUIYRTCOaKeUIYRTCOaKaAlopo5opoCmi2jWi2gLaQMm0gZRGEIQCEIQCEIQASQkZIQGCMWLEmJA1YxYpYxYDljliFjlMByxyRCxqGA9Y5ZUy9SuNdTsFUdyQBND1/tyibYULn95vhX7Dk/pIrrkkvfqOWUedkCeU+Ke0vU5v/AMjKu/wp8I+9bkfUyt0XjhVTiyAZEJBKsoI/WTV5eudV4302BNeTKjE/LjxurE1zqdbCicp4n4v1PVPeDJ7ta0jHiuiD++TuxPrt6Sh1fhCdVh/vHSj3TUB7tUbQaAFoFHwnm62/jKfQ+BvhbW+VlPJCjevUsdh66ZNXluvCPD+uZ9BwvpI+coQorvqA/gJufB/azKuXTjxZXo0raTjJ3okathfkQdpZx+0yrirEFC6d3yHXsNidNAVv5fmV+m8Tx5wcqtpXGVRtC48ZyatydKgEjtQ335kvzavUjseh8RObIcHVe6fUNPuMY94eb1Zn+QEA/s/mP8J6bpMLZ2xYVTFjBGTISzK5BugGJBA/pOE6nJrGjExxYSNtI+PJvR1WfhX68gcVOr6NnLLjZVGNAvulPyuTYUhOTqo7sOLIAoSyM2p9f462ddNAJSkCjdsSV+lKAP8A+j9tW0t+IZtWRjQG54422/G0psfPb1lZQZTz5c/wlfVd1ZrY7GhvXPHMx1nXhA7o506vhs7KePhUii1VzuPTczkut8TVs4DZjoQLZBDnWTZfIq/CoUEbKDxVb7TprHVNEtOG8d9q396h6d2AQVRoh/3nyKDRYnsKAAoDyZ/3s7DSwCkkE1RBUmiBRDL3Pc7esvRjsH25iWnF+J+M9Tk+LFkOgk6VRl2o7EqDq+ljjjvNv7MeKtmxlcrAuu1baqA5PnEqWNw0U0Y0U00iDRbSbRZgQMgZNpAyiMIQgEIQgEITIU+RgYkhJt0jgWUYDm9Jr81FnYAkijsPiX+RgMEmJVXrEvTrS/LUI5OoQmg6mtzptqHmdIMmiwpjFmubxrCGC6ma+CFIBN1tqqhzufKMz+M4k5P+mmDbXXI2PF2DJ1FxslMapnP/APda3pGMVQAYl/PdioJ/Akun9pB73QxTRY0uA4LA+h4APc+cdGOjUyfWM2HGMhW9QbQCaugPv3kOkAdgLFXubFAcnf6TsPEvZR8+ksbCkUD8KJj02exLOTVkbUKktHC9L4MNL5OqT3jED3WsllHNnnmzVek5PN4Rky5WTDjclL1gAgKO2pjsB9TPZM/g/TZco94c2XT8JCqUxqABRUWLUcd+81XjeLpsQC4MmVSCGVfdtVE1sQtkc8EfWZvrU8cT7P8AsJk6n/D/AGvmIUjYf5mOw/WbfxH+z89INTYGYVWvZ9z3BFaT/WbHDhXGUy9KvVlhYOXRpUWdwLaq37zW+LeK5sj6nfNr9aZdJH/6VBW975EZ+01ufDPA8vUE4iG+AKQQF0b86nHFfu0Sau4jO/TdH1Jy58oAoqUsZGcj9o40J03xTHtvV1Od6HHkyDQcmVRdOoARRfcgEA7VyL/jOsyezeA9PoUWCBZbTdjcGx69vWXUcz1fiGDO/wDhYTjwkliXYFjvuVxrS7cfFqA7bzrPBvAsGb/EyhcWN0K9Pj1UWDDSXoV24B85zQ6RMeTUVUr+yjWRtsAaPEX1fjOV+oGQVrSgtA0NJ22JrmS6syO86P2exdNkvqmQUp92LUa9I5Vf8qgkjtI5et1X1T/CrNfSqaBGxCu1/tFdTAdr9Jyb+Jt1efGnX51UGxZoFRp3UBRsWurPr6TReN+1auqYXLZBjA0reN0sg6/eEresGhQO1c7RPEvruS01Ptj1Z6bpdVjVkOnTY1KpUnUR2N6QPqZxHT+1WbE6vhJpKARzqQqLvYAUbO1Rntn7TL13SoVxnHkRmLps16q+JWHIod5dMcz1ftFlfSCfhAUAWdwN6I4veS6frKbXsaF0dRs7kXpIPPqOJp7ksGXf+X+8gvdT1OptXcUdq/QcEVtVdo3LgKOUarpSa9RdE1yLE15PHaudj+pjGz1/Ov6wLLnymw8L8bfA+o0wqiDzpuyAex5ml6rxAm2Y2aA7DgUOPSCZdXANVzUD1HD1K5F1IQR6efkfWDGcH0HtDmwj3alSu/K7i+92J2PR+ILlQMCLIFixd/S/OblQ9jFmTYxZaVETIGSMgZQQhCAQhCBPHjB5Nd1sGjvRpgKmq8a6LKmVWVigPzlnIxqBVt5dxxuYnwxeoDBce9i9N38N0SfIXGe1gzHp0TIMl42LmsZ06aq2fiwT+vac79NYpf8AXmBIxsNR5y6fiPOyq5bSPXmUsmRnYuzOxPzEux2O1Mb+koYcu38ZaRqG0imD6SasykFTx5dq3sGJ975/qIFgTCGNlJ3PJ5+vnMjKQCtc1fH8auGg6A21atPI5q+P5yIc1RJsHYf8+0BgH57f7mYdLWie+w8vpM6uSTf52/EqrnAYk2o2r/0d4F/B1zKd6NChqF1XYGdP4F7f5UCdPmfTittJBK6LNk88AjvxOL6vrsZN6q2AWk0hv159RK+PNq/eC8ACro9wTCvf/CvGHyYg+PMc7LVFMgC6eQX90DqI8u4mwxNi6yky9QxIN+7BK8bkcA/rxPCPC+o6zFjZOl6nNhxj4mAZ13JABrHZO9bgV/Pr+k9uOrxIoz4E6tyx94WCe8o/J7vQutar5nB3NfW6y6r2j9nj0je/6fOw/wAjsQ489Dj5h9a+pnOnoGz5ibZmZrIAJck/zMd4d7QdR4plbpMSuiJRypkxrWMXsGcNZN8CgTXA3nUeNZsPhmBdOplIByBGUM5bamYtYWrNA/1i1ZFLw7oAoJrGbFKHtmLhtJ3JoV6k3R2G16A+K9K2Q426zJiAbjS1c2aKnbt2+3M5/rf7Rsoe8OHHj7p8zVQ2N6tvpxOS6bJbEkkm7bfc2bJ+p85Feo+Me23RhiuEHMdIAyHHZNDhVcAKRvvXn9tf0/tHgcfBqQkAszEFweKDDsT+6BsBOLbQ1bNydJ1DjmqrY+sX0/VFX1gE1vv+Nx5bwjaeKdbpfUvI2BvjvY9fWaoGh5/yiupyux2Aa9ySe/rvM4upLkhgoP8Al4qBYUyTJQG4Pfb+B9ZBT95N8qgbkDz/AKwLnhPS4cjjHmU0x5A3+lf8PqIzxr+z73eNsuDKrFAzPjIYEBedLGwTXY0d/pevxvfyWf8ASCf4R2VMqjQMebei3w5KvsStfT0gc42LI9fMaFLZ4XyAJ2Hp6w/6c/cf/YTalq2cFTzupH6c8zLOO1fm4GrXwo3ZX9blkYyNq+3+0tKqkizV9zdDyugZkEH1PAreBUyLe+mu/Br6SJYX9O82BQUCSB59+/cDibDpvEOk9wEz9OztvWTG+knevp+YD/Z729zdMBjOjJjC6QGxIxFkUdWxPlue86jrP7R1VAEw4matz8IAJO4ZaFVsOT9ZwfWL09E9MciMCfn0MaI2COoFHnfSPK5qsBG6nTYFi+4HNNY9doHZ9P7YDGHy5Qi5CToVaJSh2Ha+wPl6yn4Z7RjMza7BJsbE7bDt6/i5zeTw/JlQ+6xswQ3qVTVD5ix2AHfepV6fpsmoAI4PI2P2O49I0eg5OpVbLGtNXdjnjmMDdvQGqINHg0d5yfh3iGdSQ2QhHYDL7zIQjWd7snc0RagnabfP1CqVKr8em1ORmZiOTRGQ0N6DUbA7TXRjbQmkbxR2a8XxDSAQMiabFWVur37kAzEvaYhk8S6fEcba8qaQRpwKq6qNB2Y1qvewee/qjL7U69sGN7AvVlyK+nnW2kKo3DHct325E5/xFyyLt5lzt3oLdei/877Dp+hXF0wsoXyUSA4sd1BAB7diRuZhpqcvU6MhKfKb2IsUfK7l/DnsWvl5/wApUz4dXIqvI/ylEgo19xCOiD3ud72llOjfbZVs7a2Cg/SzvKnhfigXGTQ94T8JHK/nv9JluvJssisTy5DFvyTsYG4weAO7WHxAE7A5aF9gNvtcn1Psj1Yf/wCFiV74yMnH+k/0moTMAtWSRvZs7eVE7/cTcez/ALR5OnBK6yvJN0o+1bfQQNZ1eFsRIzBsZo/MrKT9qmu/vDu4bFpNVR2J9BuZ6Tl9oV67H/d+qVNJ3VmCNW1WoJsEek5jN7OjospKJiy2oKF1DKtd/dMaP3uBoek8HfNqPu90JbLl1hU0agNR1bAWe3OoffY9D03T4wCzaqNteohhe+gDTS9r3+kvjwT3gHvMyrksu2lC1k8WdWkUNgFAA7Sl454C/TMCF+AoAjAkg7b7tdE7kj1gbLq/HMS4nxdP0+JVerZsIGQLqBpM3vGI45v8TUjxzKE0Lox9rx6lNWDW7HmueTvNflzDSAFKkCm3sHfnyEwGJv8A5xA6n/uQ5sIw5GyB+RkU6bNbe9QEAitrG/lNRn8SzKwDu401W5+Wtq9CJTxEFdr7bH+U2WLC/UqMFE5AD7ogdgCzBq7UCb7VA1T5e+/l6HvIdPkFglb4vnffgkS6vh66ij5BY5IDH6gbSfS9HpDPyo2I+Ekg8alvaAhgGYkDSLJAsnSLO1/1mWKnvxxvLQ68JWgaf3hQoiDDHkcH4TdAfH7s/cDb7wFJjLABdWphQ0Eg+t1vYvy895svBv7Pi9ZOoynGtg7D4q89R2H6yr1HQkNeIhD2TXv9n4/WVsXiGTGWS3W/mBJG4P7X3geg+G4vDMIKphGZhtrzM7qSOTvpWuOFub7F4jgRFT3WHGTuBowDb/L+O4nluDx3KV7WOF0KEI3543+neVeo8VZroKL5rUP01ED9IHr3U9dgzAXiRV3GpXocbg+6ofwnOeKezvTMwKsEJUaWxvQHFawdyedu98zgf7+wogvxuLNfSid5n/qLD9r5ua29OBA77wrq36XKT1GbF1GOtOrI5vGCdrxvuew5IAM3R6jo8yEe76ZkY2dJUAk+aqR69u88rfrGAoMGBAJBXYHfayO3pKi9TV7eXBgei+K+wvSZQzdPlOOhYDN7xefM7j8mcJ437PZuk+J1BW/hcEsh7j4uVv1kun8VdK0bHjhdgewJF/rLY9osukq5LD1Nkk2KJ8vTiBoR1gP7PPIBqj+d5myLH8TXPp3mPEPkLDvQYUO55G1/0lDB0yagWHw9xf8AMCBaw9Qq5ADpBHcnY+hO/wCs3OPwrDlYtkOhMfxZChXUSR8KrtQutrH2nO5XQElVXyFHj7efrGdT4kdBWlUEqfhFcCv6/rA6Pr/aIKjYsRAQWAABZ2AsgChyd+Sb9YgeIYvd+6zKzi9l10UA2+E0QrWedJ229ZzPT9TRDUDRvv8ArGq9/fn+MDoh4YXF4SqoLP8AitgFDejqoaj/AMqV+sxNZ05FyhdJZlpaNCgt7nmrHkfKatZa6frGSxZ0t8y3sfK4FvFmxOdWRHysR8VEIQRz8oNjijt3sDaESU9414vgNfFTV+tzEiuv6npkTT77QL+SxqBrjU1Hf6Sj1/g+In/CyJkatTLhZ2A77vkUAEd/6zXZepS0CF22Or3labrfQBuIzwr2tbCXvDicMulQykBBe5UKQLPqDA1Bx9z6j/2ZWz9KG3nUeJdWetcZEGNM4rQmNUx3pF6hoAGrbn0nMdb7xGIyAgnc3dk+ZPeVFTphpci+D5y4r1NZ7y3J/Mtrm7QNrgwhafTbDem3FetTZdR45jYKdIVqrQpbT+uwmgx9Qw2BoHn7RmRAeTv2gW8XWgZD8IB53JI+ksrks62INEUDufoB5TVe6s8jbcdt/rLXTPvT/mrMDoei8QSqPw78gVffz7es2+brUfEUZgytuwoUR51wD6ziHJvaNy9UQBWx/P6cQEeJdMEyHRunO/aIUkcUZLL1RNliCfWIXONQKjuNuYG16Pp6AY1fcg8UduP2oZCeEYg/X+chlys7lm+EmrUbcekyp2/SAvTt8Vg+cZdeneRxtZO0jq9IDvcX8NbmvqD9JVfoyv8Azy9I3vZJjLv+W0Cu+Zu/P6yTI2RSz2dNC+47Ab71tUse6PcfpIBK2sgH12+8CqjkDbj+kejJSsSzbnUq/CRx3IPO/wCIt8dWCP8AnpMY10nUuxvggH9DAe/VLq+BKHk1Mfpew/SSTqE0t8Is8bLQHnR7yvoO5FHzHH4gANIFUeTvzAmvUla+FD2oqNx6nzmVzJ8rIv1XYj7DaJ2XeifvMKm+2/n2r0gMzoqkhSGA4NVY/wBJOx9N5FOqHy8fU9j25mHWlvtdfeVlZda6gCL3BJ4HMDceG9Bja8mfIMeLfcUzOfLGg5Pqdv4TcZE6Gl/u2JbHLZx7wmhd0SFX6AGcl1nXFmIKr5LWyhfIL2Ej/fQfhB0/Umvt6wNv4l4uS5CshTgXhxrtx8oFfeQOb34p8OAqKFrjRDx3ZAP15mlygb73Y/P2hjy0KXy4N7/aBsn8JxIxBQE1sFyOAPWzdysfC8ZvSzqRwGAZfX41oj8GRw9Flzn/AA1yOe1KSPzVTfeC+wnU5jqLKg1USzAhSOQxFgbdoGgPSOosgkfvAEr/AOQ/nUVq7ek7jqvZZcJHu+tQmyHxocigED97e/rpnNdd7P5MQ1Ao4rVaE7fZgD+JBrbI8/xX8ITOTKzHUxJJ7kkk/cwhUur4H1mXOzfQQhCtbgyEk2T8p7zY9HkOnk/n0hCVlrvERWXb0mMR+KEIFzylkcfeEIA3Mf5faYhAaJHMNoQhWuYcxvhnzfYwhCLamF7whAE+c/STXv8AWEIGzwf/ABt/qFf+JlRWN89oQgRDkncmLycGEIEOo7zGNjXJ9ZiECOTiMxDY/wCn+YhCAt+ILCEDGPdwPWdH7bdFjVsTKiKSEshQCdhyQIQmVcv46oGZwBQsUO3A7TVMN4QlRaPCy30aA50BAI2sHjmYhA91wdOq9IgVVAFAAAAAeQE1/j+IDrDQA+FOw8hCEK5Dxc6QQu3xNxt29JyefOx3LG7BuzCEI7n2HYvq1ktQ2vetxxcIQkaf/9k="/>
          <p:cNvSpPr>
            <a:spLocks noChangeAspect="1" noChangeArrowheads="1"/>
          </p:cNvSpPr>
          <p:nvPr/>
        </p:nvSpPr>
        <p:spPr bwMode="auto">
          <a:xfrm>
            <a:off x="155576" y="-88010"/>
            <a:ext cx="304800" cy="30053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0880" tIns="45440" rIns="90880" bIns="45440" numCol="1" anchor="t" anchorCtr="0" compatLnSpc="1">
            <a:prstTxWarp prst="textNoShape">
              <a:avLst/>
            </a:prstTxWarp>
          </a:bodyPr>
          <a:lstStyle/>
          <a:p>
            <a:endParaRPr lang="en-US" sz="2095"/>
          </a:p>
        </p:txBody>
      </p:sp>
      <p:pic>
        <p:nvPicPr>
          <p:cNvPr id="5" name="Picture 2" descr="http://www.abundancecoaching.com/wp-content/uploads/2011/11/Create-Smart-Goal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333877" y="1524000"/>
            <a:ext cx="5390645" cy="614089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xmlns="" id="{5DC21954-F59E-4213-96DC-90DD40F027CA}"/>
              </a:ext>
            </a:extLst>
          </p:cNvPr>
          <p:cNvSpPr>
            <a:spLocks noGrp="1"/>
          </p:cNvSpPr>
          <p:nvPr>
            <p:ph type="title"/>
          </p:nvPr>
        </p:nvSpPr>
        <p:spPr>
          <a:xfrm>
            <a:off x="0" y="0"/>
            <a:ext cx="10058400" cy="1295400"/>
          </a:xfrm>
          <a:noFill/>
          <a:ln w="76200">
            <a:noFill/>
          </a:ln>
        </p:spPr>
        <p:txBody>
          <a:bodyPr>
            <a:noAutofit/>
          </a:bodyPr>
          <a:lstStyle/>
          <a:p>
            <a:r>
              <a:rPr lang="en-US" sz="5400" dirty="0"/>
              <a:t>Use smart goals</a:t>
            </a:r>
          </a:p>
        </p:txBody>
      </p:sp>
      <p:sp>
        <p:nvSpPr>
          <p:cNvPr id="3" name="Rectangle 2">
            <a:extLst>
              <a:ext uri="{FF2B5EF4-FFF2-40B4-BE49-F238E27FC236}">
                <a16:creationId xmlns:a16="http://schemas.microsoft.com/office/drawing/2014/main" xmlns="" id="{E302B7A1-EFFF-46F5-9765-550616B45363}"/>
              </a:ext>
            </a:extLst>
          </p:cNvPr>
          <p:cNvSpPr/>
          <p:nvPr/>
        </p:nvSpPr>
        <p:spPr>
          <a:xfrm>
            <a:off x="6324600" y="6629400"/>
            <a:ext cx="4572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2EE69A68-E07C-4BD2-A111-BE0FC7FF02DA}"/>
              </a:ext>
            </a:extLst>
          </p:cNvPr>
          <p:cNvSpPr txBox="1"/>
          <p:nvPr/>
        </p:nvSpPr>
        <p:spPr>
          <a:xfrm>
            <a:off x="6324600" y="6667500"/>
            <a:ext cx="838200" cy="1066800"/>
          </a:xfrm>
          <a:prstGeom prst="rect">
            <a:avLst/>
          </a:prstGeom>
          <a:noFill/>
        </p:spPr>
        <p:txBody>
          <a:bodyPr wrap="none" rtlCol="0">
            <a:noAutofit/>
          </a:bodyPr>
          <a:lstStyle/>
          <a:p>
            <a:r>
              <a:rPr lang="en-US" sz="2500" b="1" dirty="0">
                <a:latin typeface="Verdana" panose="020B0604030504040204" pitchFamily="34" charset="0"/>
                <a:ea typeface="Verdana" panose="020B0604030504040204" pitchFamily="34" charset="0"/>
                <a:cs typeface="Verdana" panose="020B0604030504040204" pitchFamily="34" charset="0"/>
              </a:rPr>
              <a:t>BASED </a:t>
            </a:r>
          </a:p>
        </p:txBody>
      </p:sp>
    </p:spTree>
    <p:extLst>
      <p:ext uri="{BB962C8B-B14F-4D97-AF65-F5344CB8AC3E}">
        <p14:creationId xmlns:p14="http://schemas.microsoft.com/office/powerpoint/2010/main" val="335380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2"/>
          <p:cNvSpPr/>
          <p:nvPr/>
        </p:nvSpPr>
        <p:spPr>
          <a:xfrm>
            <a:off x="4648200" y="457200"/>
            <a:ext cx="3352800" cy="1997311"/>
          </a:xfrm>
          <a:prstGeom prst="wedgeRoundRectCallout">
            <a:avLst>
              <a:gd name="adj1" fmla="val -72171"/>
              <a:gd name="adj2" fmla="val 53078"/>
              <a:gd name="adj3" fmla="val 16667"/>
            </a:avLst>
          </a:prstGeom>
          <a:ln w="38100"/>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n-US" sz="3600" dirty="0"/>
              <a:t>What should </a:t>
            </a:r>
            <a:br>
              <a:rPr lang="en-US" sz="3600" dirty="0"/>
            </a:br>
            <a:r>
              <a:rPr lang="en-US" sz="3600" dirty="0"/>
              <a:t>I say?</a:t>
            </a:r>
          </a:p>
        </p:txBody>
      </p:sp>
      <p:pic>
        <p:nvPicPr>
          <p:cNvPr id="4" name="Picture 2" descr="http://ddisys.com/wp-content/uploads/sales-person.png">
            <a:extLst>
              <a:ext uri="{FF2B5EF4-FFF2-40B4-BE49-F238E27FC236}">
                <a16:creationId xmlns:a16="http://schemas.microsoft.com/office/drawing/2014/main" xmlns="" id="{9CE7FC2C-BA81-4FC0-9305-B559772ED3E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457200" y="760812"/>
            <a:ext cx="4887913" cy="7008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077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2"/>
          <p:cNvSpPr/>
          <p:nvPr/>
        </p:nvSpPr>
        <p:spPr>
          <a:xfrm>
            <a:off x="5326720" y="304800"/>
            <a:ext cx="3969680" cy="2438400"/>
          </a:xfrm>
          <a:prstGeom prst="wedgeRoundRectCallout">
            <a:avLst>
              <a:gd name="adj1" fmla="val -86401"/>
              <a:gd name="adj2" fmla="val 39624"/>
              <a:gd name="adj3" fmla="val 16667"/>
            </a:avLst>
          </a:prstGeom>
          <a:ln w="38100"/>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n-US" sz="3200" dirty="0"/>
              <a:t>“I want increase </a:t>
            </a:r>
            <a:br>
              <a:rPr lang="en-US" sz="3200" dirty="0"/>
            </a:br>
            <a:r>
              <a:rPr lang="en-US" sz="3200" dirty="0"/>
              <a:t>net profit </a:t>
            </a:r>
            <a:br>
              <a:rPr lang="en-US" sz="3200" dirty="0"/>
            </a:br>
            <a:r>
              <a:rPr lang="en-US" sz="3200" dirty="0"/>
              <a:t>from 6% to 10% </a:t>
            </a:r>
            <a:br>
              <a:rPr lang="en-US" sz="3200" dirty="0"/>
            </a:br>
            <a:r>
              <a:rPr lang="en-US" sz="3200" dirty="0"/>
              <a:t>by year end 2019”</a:t>
            </a:r>
          </a:p>
        </p:txBody>
      </p:sp>
      <p:pic>
        <p:nvPicPr>
          <p:cNvPr id="4" name="Picture 2" descr="http://ddisys.com/wp-content/uploads/sales-person.png">
            <a:extLst>
              <a:ext uri="{FF2B5EF4-FFF2-40B4-BE49-F238E27FC236}">
                <a16:creationId xmlns:a16="http://schemas.microsoft.com/office/drawing/2014/main" xmlns="" id="{EFC0C520-9A1B-4899-9B15-C0D3F342BFE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457200" y="760812"/>
            <a:ext cx="4887913" cy="7008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2271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hQQDxUPEBQUFRUVFBUUEBUWFBQXFhcWFRUWFBUXFBIXGyYfGxojGhQUHy8gIycpLCwsFR8xNTAsNSctLCkBCQoKDgwNFA8PFCkcFRwpKSopKSkpKSkpKSkpKSkpKSkpKSkpKSk1KSkpKSkpKS0pKSkpKSksKSkpKTYpMDIpLP/AABEIAKIBNgMBIgACEQEDEQH/xAAbAAACAgMBAAAAAAAAAAAAAAAAAwIEAQUGB//EAD0QAAICAQMCAwcBBQcEAgMAAAECABEDEiExBEEFUWEGEyIycYGRoUJSscHRBxQjYnLh8BUWkvEzokNTgv/EABcBAQEBAQAAAAAAAAAAAAAAAAABAgP/xAAaEQEBAQEBAQEAAAAAAAAAAAAAARESIQJB/9oADAMBAAIRAxEAPwDUQhCdWRCEIBCEIBCEkBAwBJATIEkBAwFkgsyFkwsgiFmQsmFkgsCAWZ0xgWS0wF6YaY3RM6ICtMNEdohogJ0zGmP0TGiAgrMFY8rMFYCNMiVjysiVgIKyJWOKyJWAkiRIjiJAiULImJMiRIgYhCEAhCEAhCEAhCEAhCEAhCEAhCZAgZAkgIASYEAAkgJkCTCyDAWTCzIWTCwMBZILJhZMLAgEkgkYEkwkBQSZ0RwSZ0QE6IaI/RDRARomNEsaJjRArFJgpLBSRKQKxWRKywUkCsCuVkCssFYsrASVkCI4rIFYCSJAiOIkCJQoiYkyJEiBiEIQCEIQCEIQCEIQCEIQMiSAmAJMCBkCTAmFEYokGQJNVgojFEAVYxVgqxirAAsYFmVWMVYEQkmEkwsmFgLCSQSNCSQSAnRDRH6JnRIK+iYKSxomCkCsUkCkslJArKKxWQKyyVi2WBWKxbLLLLFMsCuyyBEewi2EBBEgRHMIthAURIERrCLIlCzCZMxAIQhAIQhAIQhAJkTEkIGQIwCRWTAgSURiiRWMUSCSiNUSKiMUQJqIxRMKI1RAyqxqrMKsaqwBVjAsyqxirIIhJMJJqsmFgKCTOiN0zOmAjRIlJYKyJWBWKyDLLLLFssCsyxbLLLLFMJRWZYplllhEsIFdhFsI9hFMICGEWwjmEWwgJYSBEa0WYCyJAxhkDKMQhCAQhCAQhCASQkRJCBNYwSAjFgTWMWQWMWQMURqCLWNWAxRHIItI1IDVEaoi1jVkDFEaokFEasgkBJhZhRGASjAWZ0xWXr0TYmz5KCx/C/zmel6h8jADDkAPdyqCvTkmRcTKyBWazJ1fWYMxXqcA0Bv2SF1Kd7x5WYq1D/ep0SY8GXF73FlIA2IyAbHnSWXa/wAxo1pEWwlzqujfH86kXxKrCEIYRTCPaJaUIYRTCOaKeUIYRTCOaKaAlopo5opoCmi2jWi2gLaQMm0gZRGEIQCEIQCEIQASQkZIQGCMWLEmJA1YxYpYxYDljliFjlMByxyRCxqGA9Y5ZUy9SuNdTsFUdyQBND1/tyibYULn95vhX7Dk/pIrrkkvfqOWUedkCeU+Ke0vU5v/AMjKu/wp8I+9bkfUyt0XjhVTiyAZEJBKsoI/WTV5eudV4302BNeTKjE/LjxurE1zqdbCicp4n4v1PVPeDJ7ta0jHiuiD++TuxPrt6Sh1fhCdVh/vHSj3TUB7tUbQaAFoFHwnm62/jKfQ+BvhbW+VlPJCjevUsdh66ZNXluvCPD+uZ9BwvpI+coQorvqA/gJufB/azKuXTjxZXo0raTjJ3okathfkQdpZx+0yrirEFC6d3yHXsNidNAVv5fmV+m8Tx5wcqtpXGVRtC48ZyatydKgEjtQ335kvzavUjseh8RObIcHVe6fUNPuMY94eb1Zn+QEA/s/mP8J6bpMLZ2xYVTFjBGTISzK5BugGJBA/pOE6nJrGjExxYSNtI+PJvR1WfhX68gcVOr6NnLLjZVGNAvulPyuTYUhOTqo7sOLIAoSyM2p9f462ddNAJSkCjdsSV+lKAP8A+j9tW0t+IZtWRjQG54422/G0psfPb1lZQZTz5c/wlfVd1ZrY7GhvXPHMx1nXhA7o506vhs7KePhUii1VzuPTczkut8TVs4DZjoQLZBDnWTZfIq/CoUEbKDxVb7TprHVNEtOG8d9q396h6d2AQVRoh/3nyKDRYnsKAAoDyZ/3s7DSwCkkE1RBUmiBRDL3Pc7esvRjsH25iWnF+J+M9Tk+LFkOgk6VRl2o7EqDq+ljjjvNv7MeKtmxlcrAuu1baqA5PnEqWNw0U0Y0U00iDRbSbRZgQMgZNpAyiMIQgEIQgEITIU+RgYkhJt0jgWUYDm9Jr81FnYAkijsPiX+RgMEmJVXrEvTrS/LUI5OoQmg6mtzptqHmdIMmiwpjFmubxrCGC6ma+CFIBN1tqqhzufKMz+M4k5P+mmDbXXI2PF2DJ1FxslMapnP/APda3pGMVQAYl/PdioJ/Akun9pB73QxTRY0uA4LA+h4APc+cdGOjUyfWM2HGMhW9QbQCaugPv3kOkAdgLFXubFAcnf6TsPEvZR8+ksbCkUD8KJj02exLOTVkbUKktHC9L4MNL5OqT3jED3WsllHNnnmzVek5PN4Rky5WTDjclL1gAgKO2pjsB9TPZM/g/TZco94c2XT8JCqUxqABRUWLUcd+81XjeLpsQC4MmVSCGVfdtVE1sQtkc8EfWZvrU8cT7P8AsJk6n/D/AGvmIUjYf5mOw/WbfxH+z89INTYGYVWvZ9z3BFaT/WbHDhXGUy9KvVlhYOXRpUWdwLaq37zW+LeK5sj6nfNr9aZdJH/6VBW975EZ+01ufDPA8vUE4iG+AKQQF0b86nHFfu0Sau4jO/TdH1Jy58oAoqUsZGcj9o40J03xTHtvV1Od6HHkyDQcmVRdOoARRfcgEA7VyL/jOsyezeA9PoUWCBZbTdjcGx69vWXUcz1fiGDO/wDhYTjwkliXYFjvuVxrS7cfFqA7bzrPBvAsGb/EyhcWN0K9Pj1UWDDSXoV24B85zQ6RMeTUVUr+yjWRtsAaPEX1fjOV+oGQVrSgtA0NJ22JrmS6syO86P2exdNkvqmQUp92LUa9I5Vf8qgkjtI5et1X1T/CrNfSqaBGxCu1/tFdTAdr9Jyb+Jt1efGnX51UGxZoFRp3UBRsWurPr6TReN+1auqYXLZBjA0reN0sg6/eEresGhQO1c7RPEvruS01Ptj1Z6bpdVjVkOnTY1KpUnUR2N6QPqZxHT+1WbE6vhJpKARzqQqLvYAUbO1Rntn7TL13SoVxnHkRmLps16q+JWHIod5dMcz1ftFlfSCfhAUAWdwN6I4veS6frKbXsaF0dRs7kXpIPPqOJp7ksGXf+X+8gvdT1OptXcUdq/QcEVtVdo3LgKOUarpSa9RdE1yLE15PHaudj+pjGz1/Ov6wLLnymw8L8bfA+o0wqiDzpuyAex5ml6rxAm2Y2aA7DgUOPSCZdXANVzUD1HD1K5F1IQR6efkfWDGcH0HtDmwj3alSu/K7i+92J2PR+ILlQMCLIFixd/S/OblQ9jFmTYxZaVETIGSMgZQQhCAQhCBPHjB5Nd1sGjvRpgKmq8a6LKmVWVigPzlnIxqBVt5dxxuYnwxeoDBce9i9N38N0SfIXGe1gzHp0TIMl42LmsZ06aq2fiwT+vac79NYpf8AXmBIxsNR5y6fiPOyq5bSPXmUsmRnYuzOxPzEux2O1Mb+koYcu38ZaRqG0imD6SasykFTx5dq3sGJ975/qIFgTCGNlJ3PJ5+vnMjKQCtc1fH8auGg6A21atPI5q+P5yIc1RJsHYf8+0BgH57f7mYdLWie+w8vpM6uSTf52/EqrnAYk2o2r/0d4F/B1zKd6NChqF1XYGdP4F7f5UCdPmfTittJBK6LNk88AjvxOL6vrsZN6q2AWk0hv159RK+PNq/eC8ACro9wTCvf/CvGHyYg+PMc7LVFMgC6eQX90DqI8u4mwxNi6yky9QxIN+7BK8bkcA/rxPCPC+o6zFjZOl6nNhxj4mAZ13JABrHZO9bgV/Pr+k9uOrxIoz4E6tyx94WCe8o/J7vQutar5nB3NfW6y6r2j9nj0je/6fOw/wAjsQ489Dj5h9a+pnOnoGz5ibZmZrIAJck/zMd4d7QdR4plbpMSuiJRypkxrWMXsGcNZN8CgTXA3nUeNZsPhmBdOplIByBGUM5bamYtYWrNA/1i1ZFLw7oAoJrGbFKHtmLhtJ3JoV6k3R2G16A+K9K2Q426zJiAbjS1c2aKnbt2+3M5/rf7Rsoe8OHHj7p8zVQ2N6tvpxOS6bJbEkkm7bfc2bJ+p85Feo+Me23RhiuEHMdIAyHHZNDhVcAKRvvXn9tf0/tHgcfBqQkAszEFweKDDsT+6BsBOLbQ1bNydJ1DjmqrY+sX0/VFX1gE1vv+Nx5bwjaeKdbpfUvI2BvjvY9fWaoGh5/yiupyux2Aa9ySe/rvM4upLkhgoP8Al4qBYUyTJQG4Pfb+B9ZBT95N8qgbkDz/AKwLnhPS4cjjHmU0x5A3+lf8PqIzxr+z73eNsuDKrFAzPjIYEBedLGwTXY0d/pevxvfyWf8ASCf4R2VMqjQMebei3w5KvsStfT0gc42LI9fMaFLZ4XyAJ2Hp6w/6c/cf/YTalq2cFTzupH6c8zLOO1fm4GrXwo3ZX9blkYyNq+3+0tKqkizV9zdDyugZkEH1PAreBUyLe+mu/Br6SJYX9O82BQUCSB59+/cDibDpvEOk9wEz9OztvWTG+knevp+YD/Z729zdMBjOjJjC6QGxIxFkUdWxPlue86jrP7R1VAEw4matz8IAJO4ZaFVsOT9ZwfWL09E9MciMCfn0MaI2COoFHnfSPK5qsBG6nTYFi+4HNNY9doHZ9P7YDGHy5Qi5CToVaJSh2Ha+wPl6yn4Z7RjMza7BJsbE7bDt6/i5zeTw/JlQ+6xswQ3qVTVD5ix2AHfepV6fpsmoAI4PI2P2O49I0eg5OpVbLGtNXdjnjmMDdvQGqINHg0d5yfh3iGdSQ2QhHYDL7zIQjWd7snc0RagnabfP1CqVKr8em1ORmZiOTRGQ0N6DUbA7TXRjbQmkbxR2a8XxDSAQMiabFWVur37kAzEvaYhk8S6fEcba8qaQRpwKq6qNB2Y1qvewee/qjL7U69sGN7AvVlyK+nnW2kKo3DHct325E5/xFyyLt5lzt3oLdei/877Dp+hXF0wsoXyUSA4sd1BAB7diRuZhpqcvU6MhKfKb2IsUfK7l/DnsWvl5/wApUz4dXIqvI/ylEgo19xCOiD3ud72llOjfbZVs7a2Cg/SzvKnhfigXGTQ94T8JHK/nv9JluvJssisTy5DFvyTsYG4weAO7WHxAE7A5aF9gNvtcn1Psj1Yf/wCFiV74yMnH+k/0moTMAtWSRvZs7eVE7/cTcez/ALR5OnBK6yvJN0o+1bfQQNZ1eFsRIzBsZo/MrKT9qmu/vDu4bFpNVR2J9BuZ6Tl9oV67H/d+qVNJ3VmCNW1WoJsEek5jN7OjospKJiy2oKF1DKtd/dMaP3uBoek8HfNqPu90JbLl1hU0agNR1bAWe3OoffY9D03T4wCzaqNteohhe+gDTS9r3+kvjwT3gHvMyrksu2lC1k8WdWkUNgFAA7Sl454C/TMCF+AoAjAkg7b7tdE7kj1gbLq/HMS4nxdP0+JVerZsIGQLqBpM3vGI45v8TUjxzKE0Lox9rx6lNWDW7HmueTvNflzDSAFKkCm3sHfnyEwGJv8A5xA6n/uQ5sIw5GyB+RkU6bNbe9QEAitrG/lNRn8SzKwDu401W5+Wtq9CJTxEFdr7bH+U2WLC/UqMFE5AD7ogdgCzBq7UCb7VA1T5e+/l6HvIdPkFglb4vnffgkS6vh66ij5BY5IDH6gbSfS9HpDPyo2I+Ekg8alvaAhgGYkDSLJAsnSLO1/1mWKnvxxvLQ68JWgaf3hQoiDDHkcH4TdAfH7s/cDb7wFJjLABdWphQ0Eg+t1vYvy895svBv7Pi9ZOoynGtg7D4q89R2H6yr1HQkNeIhD2TXv9n4/WVsXiGTGWS3W/mBJG4P7X3geg+G4vDMIKphGZhtrzM7qSOTvpWuOFub7F4jgRFT3WHGTuBowDb/L+O4nluDx3KV7WOF0KEI3543+neVeo8VZroKL5rUP01ED9IHr3U9dgzAXiRV3GpXocbg+6ofwnOeKezvTMwKsEJUaWxvQHFawdyedu98zgf7+wogvxuLNfSid5n/qLD9r5ua29OBA77wrq36XKT1GbF1GOtOrI5vGCdrxvuew5IAM3R6jo8yEe76ZkY2dJUAk+aqR69u88rfrGAoMGBAJBXYHfayO3pKi9TV7eXBgei+K+wvSZQzdPlOOhYDN7xefM7j8mcJ437PZuk+J1BW/hcEsh7j4uVv1kun8VdK0bHjhdgewJF/rLY9osukq5LD1Nkk2KJ8vTiBoR1gP7PPIBqj+d5myLH8TXPp3mPEPkLDvQYUO55G1/0lDB0yagWHw9xf8AMCBaw9Qq5ADpBHcnY+hO/wCs3OPwrDlYtkOhMfxZChXUSR8KrtQutrH2nO5XQElVXyFHj7efrGdT4kdBWlUEqfhFcCv6/rA6Pr/aIKjYsRAQWAABZ2AsgChyd+Sb9YgeIYvd+6zKzi9l10UA2+E0QrWedJ229ZzPT9TRDUDRvv8ArGq9/fn+MDoh4YXF4SqoLP8AitgFDejqoaj/AMqV+sxNZ05FyhdJZlpaNCgt7nmrHkfKatZa6frGSxZ0t8y3sfK4FvFmxOdWRHysR8VEIQRz8oNjijt3sDaESU9414vgNfFTV+tzEiuv6npkTT77QL+SxqBrjU1Hf6Sj1/g+In/CyJkatTLhZ2A77vkUAEd/6zXZepS0CF22Or3labrfQBuIzwr2tbCXvDicMulQykBBe5UKQLPqDA1Bx9z6j/2ZWz9KG3nUeJdWetcZEGNM4rQmNUx3pF6hoAGrbn0nMdb7xGIyAgnc3dk+ZPeVFTphpci+D5y4r1NZ7y3J/Mtrm7QNrgwhafTbDem3FetTZdR45jYKdIVqrQpbT+uwmgx9Qw2BoHn7RmRAeTv2gW8XWgZD8IB53JI+ksrks62INEUDufoB5TVe6s8jbcdt/rLXTPvT/mrMDoei8QSqPw78gVffz7es2+brUfEUZgytuwoUR51wD6ziHJvaNy9UQBWx/P6cQEeJdMEyHRunO/aIUkcUZLL1RNliCfWIXONQKjuNuYG16Pp6AY1fcg8UduP2oZCeEYg/X+chlys7lm+EmrUbcekyp2/SAvTt8Vg+cZdeneRxtZO0jq9IDvcX8NbmvqD9JVfoyv8Azy9I3vZJjLv+W0Cu+Zu/P6yTI2RSz2dNC+47Ab71tUse6PcfpIBK2sgH12+8CqjkDbj+kejJSsSzbnUq/CRx3IPO/wCIt8dWCP8AnpMY10nUuxvggH9DAe/VLq+BKHk1Mfpew/SSTqE0t8Is8bLQHnR7yvoO5FHzHH4gANIFUeTvzAmvUla+FD2oqNx6nzmVzJ8rIv1XYj7DaJ2XeifvMKm+2/n2r0gMzoqkhSGA4NVY/wBJOx9N5FOqHy8fU9j25mHWlvtdfeVlZda6gCL3BJ4HMDceG9Bja8mfIMeLfcUzOfLGg5Pqdv4TcZE6Gl/u2JbHLZx7wmhd0SFX6AGcl1nXFmIKr5LWyhfIL2Ej/fQfhB0/Umvt6wNv4l4uS5CshTgXhxrtx8oFfeQOb34p8OAqKFrjRDx3ZAP15mlygb73Y/P2hjy0KXy4N7/aBsn8JxIxBQE1sFyOAPWzdysfC8ZvSzqRwGAZfX41oj8GRw9Flzn/AA1yOe1KSPzVTfeC+wnU5jqLKg1USzAhSOQxFgbdoGgPSOosgkfvAEr/AOQ/nUVq7ek7jqvZZcJHu+tQmyHxocigED97e/rpnNdd7P5MQ1Ao4rVaE7fZgD+JBrbI8/xX8ITOTKzHUxJJ7kkk/cwhUur4H1mXOzfQQhCtbgyEk2T8p7zY9HkOnk/n0hCVlrvERWXb0mMR+KEIFzylkcfeEIA3Mf5faYhAaJHMNoQhWuYcxvhnzfYwhCLamF7whAE+c/STXv8AWEIGzwf/ABt/qFf+JlRWN89oQgRDkncmLycGEIEOo7zGNjXJ9ZiECOTiMxDY/wCn+YhCAt+ILCEDGPdwPWdH7bdFjVsTKiKSEshQCdhyQIQmVcv46oGZwBQsUO3A7TVMN4QlRaPCy30aA50BAI2sHjmYhA91wdOq9IgVVAFAAAAAeQE1/j+IDrDQA+FOw8hCEK5Dxc6QQu3xNxt29JyefOx3LG7BuzCEI7n2HYvq1ktQ2vetxxcIQkaf/9k="/>
          <p:cNvSpPr>
            <a:spLocks noChangeAspect="1" noChangeArrowheads="1"/>
          </p:cNvSpPr>
          <p:nvPr/>
        </p:nvSpPr>
        <p:spPr bwMode="auto">
          <a:xfrm>
            <a:off x="155576" y="-88010"/>
            <a:ext cx="304800" cy="30053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0880" tIns="45440" rIns="90880" bIns="45440" numCol="1" anchor="t" anchorCtr="0" compatLnSpc="1">
            <a:prstTxWarp prst="textNoShape">
              <a:avLst/>
            </a:prstTxWarp>
          </a:bodyPr>
          <a:lstStyle/>
          <a:p>
            <a:endParaRPr lang="en-US" sz="2095"/>
          </a:p>
        </p:txBody>
      </p:sp>
      <p:sp>
        <p:nvSpPr>
          <p:cNvPr id="6" name="Title 1">
            <a:extLst>
              <a:ext uri="{FF2B5EF4-FFF2-40B4-BE49-F238E27FC236}">
                <a16:creationId xmlns:a16="http://schemas.microsoft.com/office/drawing/2014/main" xmlns="" id="{8D05E0DA-07AD-4805-9AE2-8A2C58DD4B72}"/>
              </a:ext>
            </a:extLst>
          </p:cNvPr>
          <p:cNvSpPr txBox="1">
            <a:spLocks/>
          </p:cNvSpPr>
          <p:nvPr/>
        </p:nvSpPr>
        <p:spPr>
          <a:xfrm>
            <a:off x="0" y="0"/>
            <a:ext cx="10058400" cy="1295400"/>
          </a:xfrm>
          <a:prstGeom prst="rect">
            <a:avLst/>
          </a:prstGeom>
          <a:solidFill>
            <a:schemeClr val="accent5">
              <a:lumMod val="50000"/>
            </a:schemeClr>
          </a:solidFill>
          <a:ln w="76200">
            <a:solidFill>
              <a:srgbClr val="FFAF42"/>
            </a:solidFill>
          </a:ln>
        </p:spPr>
        <p:txBody>
          <a:bodyPr vert="horz" lIns="101593" tIns="50795" rIns="101593" bIns="50795" rtlCol="0" anchor="ctr">
            <a:noAutofit/>
          </a:bodyPr>
          <a:lstStyle>
            <a:lvl1pPr algn="ctr" defTabSz="1015927" rtl="0" eaLnBrk="1" latinLnBrk="0" hangingPunct="1">
              <a:spcBef>
                <a:spcPct val="0"/>
              </a:spcBef>
              <a:buNone/>
              <a:defRPr sz="4900" kern="1200">
                <a:solidFill>
                  <a:schemeClr val="tx1"/>
                </a:solidFill>
                <a:latin typeface="Eras Light ITC" pitchFamily="34" charset="0"/>
                <a:ea typeface="+mj-ea"/>
                <a:cs typeface="+mj-cs"/>
              </a:defRPr>
            </a:lvl1pPr>
          </a:lstStyle>
          <a:p>
            <a:pPr>
              <a:lnSpc>
                <a:spcPct val="80000"/>
              </a:lnSpc>
            </a:pPr>
            <a:r>
              <a:rPr lang="en-US" sz="4400" b="1" dirty="0">
                <a:solidFill>
                  <a:schemeClr val="bg1"/>
                </a:solidFill>
              </a:rPr>
              <a:t>2. </a:t>
            </a:r>
            <a:r>
              <a:rPr lang="en-US" sz="4400" dirty="0">
                <a:solidFill>
                  <a:schemeClr val="bg1"/>
                </a:solidFill>
              </a:rPr>
              <a:t>Create a step-by-step action plan </a:t>
            </a:r>
            <a:br>
              <a:rPr lang="en-US" sz="4400" dirty="0">
                <a:solidFill>
                  <a:schemeClr val="bg1"/>
                </a:solidFill>
              </a:rPr>
            </a:br>
            <a:r>
              <a:rPr lang="en-US" sz="4400" dirty="0">
                <a:solidFill>
                  <a:schemeClr val="bg1"/>
                </a:solidFill>
              </a:rPr>
              <a:t>that links actions to results</a:t>
            </a:r>
          </a:p>
        </p:txBody>
      </p:sp>
      <p:pic>
        <p:nvPicPr>
          <p:cNvPr id="7" name="Picture 2" descr="http://ecx.images-amazon.com/images/I/71LlmNTbJfL._SL1500_.jpg">
            <a:extLst>
              <a:ext uri="{FF2B5EF4-FFF2-40B4-BE49-F238E27FC236}">
                <a16:creationId xmlns:a16="http://schemas.microsoft.com/office/drawing/2014/main" xmlns="" id="{EDC94B5E-692D-4AE8-8C5E-E6D5E8B9A8E4}"/>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914400" y="1886609"/>
            <a:ext cx="8252299" cy="51237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themunicipal.com/wp-content/uploads/2017/03/magellas-fleet-return-to-route-300x185.jpg">
            <a:extLst>
              <a:ext uri="{FF2B5EF4-FFF2-40B4-BE49-F238E27FC236}">
                <a16:creationId xmlns:a16="http://schemas.microsoft.com/office/drawing/2014/main" xmlns="" id="{1779D33E-00D9-463A-A8E9-604E8F3780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24" r="-1" b="12712"/>
          <a:stretch/>
        </p:blipFill>
        <p:spPr bwMode="auto">
          <a:xfrm>
            <a:off x="1675935" y="2133600"/>
            <a:ext cx="7034028" cy="381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1728020A-5225-4803-B85D-B7E75DBB1FC3}"/>
              </a:ext>
            </a:extLst>
          </p:cNvPr>
          <p:cNvPicPr>
            <a:picLocks noChangeAspect="1"/>
          </p:cNvPicPr>
          <p:nvPr/>
        </p:nvPicPr>
        <p:blipFill rotWithShape="1">
          <a:blip r:embed="rId5">
            <a:extLst>
              <a:ext uri="{28A0092B-C50C-407E-A947-70E740481C1C}">
                <a14:useLocalDpi xmlns:a14="http://schemas.microsoft.com/office/drawing/2010/main" val="0"/>
              </a:ext>
            </a:extLst>
          </a:blip>
          <a:srcRect t="12043" b="8817"/>
          <a:stretch/>
        </p:blipFill>
        <p:spPr>
          <a:xfrm>
            <a:off x="1523535" y="2343809"/>
            <a:ext cx="7189306" cy="3962400"/>
          </a:xfrm>
          <a:prstGeom prst="rect">
            <a:avLst/>
          </a:prstGeom>
        </p:spPr>
      </p:pic>
    </p:spTree>
    <p:extLst>
      <p:ext uri="{BB962C8B-B14F-4D97-AF65-F5344CB8AC3E}">
        <p14:creationId xmlns:p14="http://schemas.microsoft.com/office/powerpoint/2010/main" val="21808604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p:cNvGraphicFramePr/>
          <p:nvPr>
            <p:extLst>
              <p:ext uri="{D42A27DB-BD31-4B8C-83A1-F6EECF244321}">
                <p14:modId xmlns:p14="http://schemas.microsoft.com/office/powerpoint/2010/main" val="904074421"/>
              </p:ext>
            </p:extLst>
          </p:nvPr>
        </p:nvGraphicFramePr>
        <p:xfrm>
          <a:off x="670564" y="1500735"/>
          <a:ext cx="8633459" cy="42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itle 10"/>
          <p:cNvSpPr>
            <a:spLocks noGrp="1"/>
          </p:cNvSpPr>
          <p:nvPr>
            <p:ph type="title"/>
          </p:nvPr>
        </p:nvSpPr>
        <p:spPr>
          <a:xfrm>
            <a:off x="0" y="139579"/>
            <a:ext cx="10058400" cy="1277257"/>
          </a:xfrm>
        </p:spPr>
        <p:txBody>
          <a:bodyPr>
            <a:noAutofit/>
          </a:bodyPr>
          <a:lstStyle/>
          <a:p>
            <a:pPr>
              <a:lnSpc>
                <a:spcPct val="80000"/>
              </a:lnSpc>
              <a:spcAft>
                <a:spcPts val="1257"/>
              </a:spcAft>
            </a:pPr>
            <a:r>
              <a:rPr lang="en-US" sz="4190" dirty="0"/>
              <a:t>Figure out why net profit has been low</a:t>
            </a:r>
          </a:p>
        </p:txBody>
      </p:sp>
      <p:sp>
        <p:nvSpPr>
          <p:cNvPr id="7" name="TextBox 6"/>
          <p:cNvSpPr txBox="1"/>
          <p:nvPr/>
        </p:nvSpPr>
        <p:spPr>
          <a:xfrm>
            <a:off x="319315" y="4830706"/>
            <a:ext cx="1998669" cy="1316441"/>
          </a:xfrm>
          <a:prstGeom prst="rect">
            <a:avLst/>
          </a:prstGeom>
          <a:noFill/>
        </p:spPr>
        <p:txBody>
          <a:bodyPr wrap="none" lIns="106734" tIns="53367" rIns="106734" bIns="53367" rtlCol="0">
            <a:spAutoFit/>
          </a:bodyPr>
          <a:lstStyle/>
          <a:p>
            <a:pPr marL="299352" indent="-299352">
              <a:buFont typeface="Arial" panose="020B0604020202020204" pitchFamily="34" charset="0"/>
              <a:buChar char="•"/>
            </a:pPr>
            <a:r>
              <a:rPr lang="en-US" sz="1571" dirty="0"/>
              <a:t>Our marketing </a:t>
            </a:r>
            <a:br>
              <a:rPr lang="en-US" sz="1571" dirty="0"/>
            </a:br>
            <a:r>
              <a:rPr lang="en-US" sz="1571" dirty="0"/>
              <a:t>attracts too many </a:t>
            </a:r>
            <a:br>
              <a:rPr lang="en-US" sz="1571" dirty="0"/>
            </a:br>
            <a:r>
              <a:rPr lang="en-US" sz="1571" dirty="0"/>
              <a:t>price shoppers </a:t>
            </a:r>
          </a:p>
          <a:p>
            <a:pPr marL="316428" indent="-316428">
              <a:buFont typeface="Arial" panose="020B0604020202020204" pitchFamily="34" charset="0"/>
              <a:buChar char="•"/>
            </a:pPr>
            <a:endParaRPr lang="en-US" sz="1571" dirty="0"/>
          </a:p>
          <a:p>
            <a:pPr marL="299352" indent="-299352">
              <a:buFont typeface="Arial" panose="020B0604020202020204" pitchFamily="34" charset="0"/>
              <a:buChar char="•"/>
            </a:pPr>
            <a:endParaRPr lang="en-US" sz="1571" dirty="0"/>
          </a:p>
        </p:txBody>
      </p:sp>
      <p:sp>
        <p:nvSpPr>
          <p:cNvPr id="8" name="TextBox 7"/>
          <p:cNvSpPr txBox="1"/>
          <p:nvPr/>
        </p:nvSpPr>
        <p:spPr>
          <a:xfrm>
            <a:off x="2554514" y="4830706"/>
            <a:ext cx="2234247" cy="832975"/>
          </a:xfrm>
          <a:prstGeom prst="rect">
            <a:avLst/>
          </a:prstGeom>
          <a:noFill/>
        </p:spPr>
        <p:txBody>
          <a:bodyPr wrap="none" lIns="106734" tIns="53367" rIns="106734" bIns="53367" rtlCol="0">
            <a:spAutoFit/>
          </a:bodyPr>
          <a:lstStyle/>
          <a:p>
            <a:pPr marL="299352" indent="-299352">
              <a:buFont typeface="Arial" panose="020B0604020202020204" pitchFamily="34" charset="0"/>
              <a:buChar char="•"/>
            </a:pPr>
            <a:r>
              <a:rPr lang="en-US" sz="1571" dirty="0"/>
              <a:t>Large paving jobs are</a:t>
            </a:r>
            <a:br>
              <a:rPr lang="en-US" sz="1571" dirty="0"/>
            </a:br>
            <a:r>
              <a:rPr lang="en-US" sz="1571" dirty="0"/>
              <a:t>often misestimated </a:t>
            </a:r>
          </a:p>
          <a:p>
            <a:pPr marL="299352" indent="-299352">
              <a:buFont typeface="Arial" panose="020B0604020202020204" pitchFamily="34" charset="0"/>
              <a:buChar char="•"/>
            </a:pPr>
            <a:endParaRPr lang="en-US" sz="1571" dirty="0"/>
          </a:p>
        </p:txBody>
      </p:sp>
      <p:sp>
        <p:nvSpPr>
          <p:cNvPr id="9" name="TextBox 8"/>
          <p:cNvSpPr txBox="1"/>
          <p:nvPr/>
        </p:nvSpPr>
        <p:spPr>
          <a:xfrm>
            <a:off x="7264400" y="4787794"/>
            <a:ext cx="2125371" cy="832975"/>
          </a:xfrm>
          <a:prstGeom prst="rect">
            <a:avLst/>
          </a:prstGeom>
          <a:noFill/>
        </p:spPr>
        <p:txBody>
          <a:bodyPr wrap="none" lIns="106734" tIns="53367" rIns="106734" bIns="53367" rtlCol="0">
            <a:spAutoFit/>
          </a:bodyPr>
          <a:lstStyle/>
          <a:p>
            <a:pPr marL="299352" indent="-299352">
              <a:buFont typeface="Arial" panose="020B0604020202020204" pitchFamily="34" charset="0"/>
              <a:buChar char="•"/>
            </a:pPr>
            <a:r>
              <a:rPr lang="en-US" sz="1571" dirty="0"/>
              <a:t>No one is managing</a:t>
            </a:r>
            <a:br>
              <a:rPr lang="en-US" sz="1571" dirty="0"/>
            </a:br>
            <a:r>
              <a:rPr lang="en-US" sz="1571" dirty="0"/>
              <a:t>fixed costs</a:t>
            </a:r>
            <a:br>
              <a:rPr lang="en-US" sz="1571" dirty="0"/>
            </a:br>
            <a:endParaRPr lang="en-US" sz="1571" dirty="0"/>
          </a:p>
        </p:txBody>
      </p:sp>
      <p:sp>
        <p:nvSpPr>
          <p:cNvPr id="16" name="TextBox 15"/>
          <p:cNvSpPr txBox="1"/>
          <p:nvPr/>
        </p:nvSpPr>
        <p:spPr>
          <a:xfrm>
            <a:off x="4869543" y="4762900"/>
            <a:ext cx="2476493" cy="1151652"/>
          </a:xfrm>
          <a:prstGeom prst="rect">
            <a:avLst/>
          </a:prstGeom>
          <a:noFill/>
        </p:spPr>
        <p:txBody>
          <a:bodyPr wrap="none" lIns="106734" tIns="53367" rIns="106734" bIns="53367" rtlCol="0">
            <a:spAutoFit/>
          </a:bodyPr>
          <a:lstStyle/>
          <a:p>
            <a:pPr marL="299352" indent="-299352">
              <a:spcAft>
                <a:spcPts val="600"/>
              </a:spcAft>
              <a:buFont typeface="Arial" panose="020B0604020202020204" pitchFamily="34" charset="0"/>
              <a:buChar char="•"/>
            </a:pPr>
            <a:r>
              <a:rPr lang="en-US" sz="1571" dirty="0"/>
              <a:t>Ops gets Incomplete</a:t>
            </a:r>
            <a:br>
              <a:rPr lang="en-US" sz="1571" dirty="0"/>
            </a:br>
            <a:r>
              <a:rPr lang="en-US" sz="1571" dirty="0"/>
              <a:t>job info from sales</a:t>
            </a:r>
          </a:p>
          <a:p>
            <a:pPr marL="299352" indent="-299352">
              <a:spcAft>
                <a:spcPts val="600"/>
              </a:spcAft>
              <a:buFont typeface="Arial" panose="020B0604020202020204" pitchFamily="34" charset="0"/>
              <a:buChar char="•"/>
            </a:pPr>
            <a:r>
              <a:rPr lang="en-US" sz="1571" dirty="0"/>
              <a:t>No one is managing</a:t>
            </a:r>
            <a:br>
              <a:rPr lang="en-US" sz="1571" dirty="0"/>
            </a:br>
            <a:r>
              <a:rPr lang="en-US" sz="1571" dirty="0"/>
              <a:t>labor and material costs</a:t>
            </a:r>
          </a:p>
        </p:txBody>
      </p:sp>
      <p:sp>
        <p:nvSpPr>
          <p:cNvPr id="26" name="TextBox 25"/>
          <p:cNvSpPr txBox="1"/>
          <p:nvPr/>
        </p:nvSpPr>
        <p:spPr>
          <a:xfrm>
            <a:off x="1357086" y="2582367"/>
            <a:ext cx="2723740" cy="846633"/>
          </a:xfrm>
          <a:prstGeom prst="rect">
            <a:avLst/>
          </a:prstGeom>
          <a:noFill/>
        </p:spPr>
        <p:txBody>
          <a:bodyPr wrap="none" lIns="106734" tIns="53367" rIns="106734" bIns="53367" rtlCol="0">
            <a:spAutoFit/>
          </a:bodyPr>
          <a:lstStyle/>
          <a:p>
            <a:pPr marL="299352" indent="-299352">
              <a:lnSpc>
                <a:spcPct val="80000"/>
              </a:lnSpc>
              <a:spcAft>
                <a:spcPts val="1200"/>
              </a:spcAft>
              <a:buFont typeface="Arial" panose="020B0604020202020204" pitchFamily="34" charset="0"/>
              <a:buChar char="•"/>
            </a:pPr>
            <a:r>
              <a:rPr lang="en-US" sz="1571" dirty="0"/>
              <a:t>No one is held accountable</a:t>
            </a:r>
          </a:p>
          <a:p>
            <a:pPr marL="299352" indent="-299352">
              <a:lnSpc>
                <a:spcPct val="80000"/>
              </a:lnSpc>
              <a:spcAft>
                <a:spcPts val="1200"/>
              </a:spcAft>
              <a:buFont typeface="Arial" panose="020B0604020202020204" pitchFamily="34" charset="0"/>
              <a:buChar char="•"/>
            </a:pPr>
            <a:r>
              <a:rPr lang="en-US" sz="1571" dirty="0"/>
              <a:t>Our business mix favors  </a:t>
            </a:r>
            <a:br>
              <a:rPr lang="en-US" sz="1571" dirty="0"/>
            </a:br>
            <a:r>
              <a:rPr lang="en-US" sz="1571" dirty="0"/>
              <a:t>unprofitable work</a:t>
            </a:r>
          </a:p>
        </p:txBody>
      </p:sp>
      <p:sp>
        <p:nvSpPr>
          <p:cNvPr id="13" name="TextBox 12">
            <a:extLst>
              <a:ext uri="{FF2B5EF4-FFF2-40B4-BE49-F238E27FC236}">
                <a16:creationId xmlns:a16="http://schemas.microsoft.com/office/drawing/2014/main" xmlns="" id="{E62B7A44-6EAB-4913-8521-69B015A0B106}"/>
              </a:ext>
            </a:extLst>
          </p:cNvPr>
          <p:cNvSpPr txBox="1"/>
          <p:nvPr/>
        </p:nvSpPr>
        <p:spPr>
          <a:xfrm>
            <a:off x="1066800" y="4343400"/>
            <a:ext cx="1090092" cy="457200"/>
          </a:xfrm>
          <a:prstGeom prst="rect">
            <a:avLst/>
          </a:prstGeom>
          <a:noFill/>
        </p:spPr>
        <p:txBody>
          <a:bodyPr wrap="none" rtlCol="0">
            <a:noAutofit/>
          </a:bodyPr>
          <a:lstStyle/>
          <a:p>
            <a:pPr algn="ctr"/>
            <a:r>
              <a:rPr lang="en-US" sz="2400" b="1" dirty="0">
                <a:solidFill>
                  <a:srgbClr val="C00000"/>
                </a:solidFill>
              </a:rPr>
              <a:t>Andy</a:t>
            </a:r>
          </a:p>
        </p:txBody>
      </p:sp>
      <p:sp>
        <p:nvSpPr>
          <p:cNvPr id="14" name="TextBox 13">
            <a:extLst>
              <a:ext uri="{FF2B5EF4-FFF2-40B4-BE49-F238E27FC236}">
                <a16:creationId xmlns:a16="http://schemas.microsoft.com/office/drawing/2014/main" xmlns="" id="{7E4BF0ED-B3E1-428B-B4E9-E1CD0B2CA3B1}"/>
              </a:ext>
            </a:extLst>
          </p:cNvPr>
          <p:cNvSpPr txBox="1"/>
          <p:nvPr/>
        </p:nvSpPr>
        <p:spPr>
          <a:xfrm>
            <a:off x="3329508" y="4343400"/>
            <a:ext cx="1090092" cy="457200"/>
          </a:xfrm>
          <a:prstGeom prst="rect">
            <a:avLst/>
          </a:prstGeom>
          <a:noFill/>
        </p:spPr>
        <p:txBody>
          <a:bodyPr wrap="none" rtlCol="0">
            <a:noAutofit/>
          </a:bodyPr>
          <a:lstStyle/>
          <a:p>
            <a:pPr algn="ctr"/>
            <a:r>
              <a:rPr lang="en-US" sz="2400" b="1" dirty="0">
                <a:solidFill>
                  <a:srgbClr val="C00000"/>
                </a:solidFill>
              </a:rPr>
              <a:t>Zak</a:t>
            </a:r>
          </a:p>
        </p:txBody>
      </p:sp>
      <p:sp>
        <p:nvSpPr>
          <p:cNvPr id="15" name="TextBox 14">
            <a:extLst>
              <a:ext uri="{FF2B5EF4-FFF2-40B4-BE49-F238E27FC236}">
                <a16:creationId xmlns:a16="http://schemas.microsoft.com/office/drawing/2014/main" xmlns="" id="{4D18A6F8-2395-4376-A1D1-222C46864CA2}"/>
              </a:ext>
            </a:extLst>
          </p:cNvPr>
          <p:cNvSpPr txBox="1"/>
          <p:nvPr/>
        </p:nvSpPr>
        <p:spPr>
          <a:xfrm>
            <a:off x="5539308" y="4343400"/>
            <a:ext cx="1090092" cy="457200"/>
          </a:xfrm>
          <a:prstGeom prst="rect">
            <a:avLst/>
          </a:prstGeom>
          <a:noFill/>
        </p:spPr>
        <p:txBody>
          <a:bodyPr wrap="none" rtlCol="0">
            <a:noAutofit/>
          </a:bodyPr>
          <a:lstStyle/>
          <a:p>
            <a:pPr algn="ctr"/>
            <a:r>
              <a:rPr lang="en-US" sz="2400" b="1" dirty="0">
                <a:solidFill>
                  <a:srgbClr val="C00000"/>
                </a:solidFill>
              </a:rPr>
              <a:t>Roberto</a:t>
            </a:r>
          </a:p>
        </p:txBody>
      </p:sp>
      <p:sp>
        <p:nvSpPr>
          <p:cNvPr id="17" name="TextBox 16">
            <a:extLst>
              <a:ext uri="{FF2B5EF4-FFF2-40B4-BE49-F238E27FC236}">
                <a16:creationId xmlns:a16="http://schemas.microsoft.com/office/drawing/2014/main" xmlns="" id="{AE031E57-5869-430A-A0BA-4B0E2AEAC67F}"/>
              </a:ext>
            </a:extLst>
          </p:cNvPr>
          <p:cNvSpPr txBox="1"/>
          <p:nvPr/>
        </p:nvSpPr>
        <p:spPr>
          <a:xfrm>
            <a:off x="7825308" y="4343400"/>
            <a:ext cx="1090092" cy="457200"/>
          </a:xfrm>
          <a:prstGeom prst="rect">
            <a:avLst/>
          </a:prstGeom>
          <a:noFill/>
        </p:spPr>
        <p:txBody>
          <a:bodyPr wrap="none" rtlCol="0">
            <a:noAutofit/>
          </a:bodyPr>
          <a:lstStyle/>
          <a:p>
            <a:pPr algn="ctr"/>
            <a:r>
              <a:rPr lang="en-US" sz="2400" b="1" dirty="0">
                <a:solidFill>
                  <a:srgbClr val="C00000"/>
                </a:solidFill>
              </a:rPr>
              <a:t>Joan</a:t>
            </a:r>
          </a:p>
        </p:txBody>
      </p:sp>
      <p:pic>
        <p:nvPicPr>
          <p:cNvPr id="2" name="Picture 1">
            <a:extLst>
              <a:ext uri="{FF2B5EF4-FFF2-40B4-BE49-F238E27FC236}">
                <a16:creationId xmlns:a16="http://schemas.microsoft.com/office/drawing/2014/main" xmlns="" id="{E4EEB13D-F794-4F6F-A477-7B370581FE68}"/>
              </a:ext>
            </a:extLst>
          </p:cNvPr>
          <p:cNvPicPr>
            <a:picLocks noChangeAspect="1"/>
          </p:cNvPicPr>
          <p:nvPr/>
        </p:nvPicPr>
        <p:blipFill>
          <a:blip r:embed="rId8"/>
          <a:stretch>
            <a:fillRect/>
          </a:stretch>
        </p:blipFill>
        <p:spPr>
          <a:xfrm>
            <a:off x="5486439" y="1416836"/>
            <a:ext cx="3736612" cy="1735003"/>
          </a:xfrm>
          <a:prstGeom prst="rect">
            <a:avLst/>
          </a:prstGeom>
        </p:spPr>
      </p:pic>
    </p:spTree>
    <p:extLst>
      <p:ext uri="{BB962C8B-B14F-4D97-AF65-F5344CB8AC3E}">
        <p14:creationId xmlns:p14="http://schemas.microsoft.com/office/powerpoint/2010/main" val="3453594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6" grpId="0"/>
      <p:bldP spid="2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p:cNvGraphicFramePr/>
          <p:nvPr>
            <p:extLst>
              <p:ext uri="{D42A27DB-BD31-4B8C-83A1-F6EECF244321}">
                <p14:modId xmlns:p14="http://schemas.microsoft.com/office/powerpoint/2010/main" val="3495244207"/>
              </p:ext>
            </p:extLst>
          </p:nvPr>
        </p:nvGraphicFramePr>
        <p:xfrm>
          <a:off x="670564" y="1453776"/>
          <a:ext cx="8633459" cy="42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itle 10"/>
          <p:cNvSpPr>
            <a:spLocks noGrp="1"/>
          </p:cNvSpPr>
          <p:nvPr>
            <p:ph type="title"/>
          </p:nvPr>
        </p:nvSpPr>
        <p:spPr>
          <a:xfrm>
            <a:off x="0" y="139579"/>
            <a:ext cx="10058400" cy="1277257"/>
          </a:xfrm>
        </p:spPr>
        <p:txBody>
          <a:bodyPr>
            <a:noAutofit/>
          </a:bodyPr>
          <a:lstStyle/>
          <a:p>
            <a:pPr>
              <a:spcAft>
                <a:spcPts val="1257"/>
              </a:spcAft>
            </a:pPr>
            <a:r>
              <a:rPr lang="en-US" sz="4190" dirty="0"/>
              <a:t>Define the tasks needed to reach the goal</a:t>
            </a:r>
          </a:p>
        </p:txBody>
      </p:sp>
      <p:sp>
        <p:nvSpPr>
          <p:cNvPr id="7" name="TextBox 6"/>
          <p:cNvSpPr txBox="1"/>
          <p:nvPr/>
        </p:nvSpPr>
        <p:spPr>
          <a:xfrm>
            <a:off x="533400" y="4787883"/>
            <a:ext cx="2574941" cy="1079517"/>
          </a:xfrm>
          <a:prstGeom prst="rect">
            <a:avLst/>
          </a:prstGeom>
          <a:noFill/>
        </p:spPr>
        <p:txBody>
          <a:bodyPr wrap="square" lIns="106734" tIns="53367" rIns="106734" bIns="53367" rtlCol="0">
            <a:spAutoFit/>
          </a:bodyPr>
          <a:lstStyle/>
          <a:p>
            <a:pPr>
              <a:lnSpc>
                <a:spcPct val="80000"/>
              </a:lnSpc>
            </a:pPr>
            <a:r>
              <a:rPr lang="en-US" sz="1571" dirty="0"/>
              <a:t>Stop discounting and </a:t>
            </a:r>
            <a:br>
              <a:rPr lang="en-US" sz="1571" dirty="0"/>
            </a:br>
            <a:r>
              <a:rPr lang="en-US" sz="1571" dirty="0"/>
              <a:t>using Home Advisor</a:t>
            </a:r>
            <a:br>
              <a:rPr lang="en-US" sz="1571" dirty="0"/>
            </a:br>
            <a:r>
              <a:rPr lang="en-US" sz="1571" dirty="0"/>
              <a:t>to reduce price shoppers</a:t>
            </a:r>
          </a:p>
          <a:p>
            <a:pPr marL="316428" indent="-316428">
              <a:lnSpc>
                <a:spcPct val="80000"/>
              </a:lnSpc>
              <a:buFont typeface="Arial" panose="020B0604020202020204" pitchFamily="34" charset="0"/>
              <a:buChar char="•"/>
            </a:pPr>
            <a:endParaRPr lang="en-US" sz="1571" dirty="0"/>
          </a:p>
          <a:p>
            <a:pPr>
              <a:lnSpc>
                <a:spcPct val="80000"/>
              </a:lnSpc>
            </a:pPr>
            <a:endParaRPr lang="en-US" sz="1571" dirty="0"/>
          </a:p>
        </p:txBody>
      </p:sp>
      <p:sp>
        <p:nvSpPr>
          <p:cNvPr id="8" name="TextBox 7"/>
          <p:cNvSpPr txBox="1"/>
          <p:nvPr/>
        </p:nvSpPr>
        <p:spPr>
          <a:xfrm>
            <a:off x="2819400" y="4800600"/>
            <a:ext cx="2252970" cy="1734568"/>
          </a:xfrm>
          <a:prstGeom prst="rect">
            <a:avLst/>
          </a:prstGeom>
          <a:noFill/>
        </p:spPr>
        <p:txBody>
          <a:bodyPr wrap="none" lIns="106734" tIns="53367" rIns="106734" bIns="53367" rtlCol="0">
            <a:spAutoFit/>
          </a:bodyPr>
          <a:lstStyle/>
          <a:p>
            <a:pPr marL="285750" indent="-285750">
              <a:lnSpc>
                <a:spcPct val="80000"/>
              </a:lnSpc>
              <a:spcAft>
                <a:spcPts val="1200"/>
              </a:spcAft>
              <a:buFont typeface="Arial" panose="020B0604020202020204" pitchFamily="34" charset="0"/>
              <a:buChar char="•"/>
            </a:pPr>
            <a:r>
              <a:rPr lang="en-US" sz="1571" dirty="0"/>
              <a:t>Retrain on estimating</a:t>
            </a:r>
            <a:br>
              <a:rPr lang="en-US" sz="1571" dirty="0"/>
            </a:br>
            <a:r>
              <a:rPr lang="en-US" sz="1571" dirty="0"/>
              <a:t>large paving jobs</a:t>
            </a:r>
          </a:p>
          <a:p>
            <a:pPr marL="285750" indent="-285750">
              <a:lnSpc>
                <a:spcPct val="80000"/>
              </a:lnSpc>
              <a:spcAft>
                <a:spcPts val="1200"/>
              </a:spcAft>
              <a:buFont typeface="Arial" panose="020B0604020202020204" pitchFamily="34" charset="0"/>
              <a:buChar char="•"/>
            </a:pPr>
            <a:r>
              <a:rPr lang="en-US" sz="1571" dirty="0"/>
              <a:t>Change commission</a:t>
            </a:r>
            <a:br>
              <a:rPr lang="en-US" sz="1571" dirty="0"/>
            </a:br>
            <a:r>
              <a:rPr lang="en-US" sz="1571" dirty="0"/>
              <a:t>from sales to profit</a:t>
            </a:r>
          </a:p>
          <a:p>
            <a:pPr>
              <a:lnSpc>
                <a:spcPct val="80000"/>
              </a:lnSpc>
              <a:spcAft>
                <a:spcPts val="1200"/>
              </a:spcAft>
            </a:pPr>
            <a:endParaRPr lang="en-US" sz="1571" dirty="0"/>
          </a:p>
          <a:p>
            <a:pPr>
              <a:lnSpc>
                <a:spcPct val="80000"/>
              </a:lnSpc>
              <a:spcAft>
                <a:spcPts val="1200"/>
              </a:spcAft>
            </a:pPr>
            <a:endParaRPr lang="en-US" sz="1571" dirty="0"/>
          </a:p>
        </p:txBody>
      </p:sp>
      <p:sp>
        <p:nvSpPr>
          <p:cNvPr id="9" name="TextBox 8"/>
          <p:cNvSpPr txBox="1"/>
          <p:nvPr/>
        </p:nvSpPr>
        <p:spPr>
          <a:xfrm>
            <a:off x="7446670" y="4792167"/>
            <a:ext cx="1947758" cy="846633"/>
          </a:xfrm>
          <a:prstGeom prst="rect">
            <a:avLst/>
          </a:prstGeom>
          <a:noFill/>
        </p:spPr>
        <p:txBody>
          <a:bodyPr wrap="none" lIns="106734" tIns="53367" rIns="106734" bIns="53367" rtlCol="0">
            <a:spAutoFit/>
          </a:bodyPr>
          <a:lstStyle/>
          <a:p>
            <a:pPr>
              <a:lnSpc>
                <a:spcPct val="80000"/>
              </a:lnSpc>
              <a:spcAft>
                <a:spcPts val="1200"/>
              </a:spcAft>
            </a:pPr>
            <a:r>
              <a:rPr lang="en-US" sz="1571" dirty="0"/>
              <a:t>Have Joan evaluate</a:t>
            </a:r>
            <a:br>
              <a:rPr lang="en-US" sz="1571" dirty="0"/>
            </a:br>
            <a:r>
              <a:rPr lang="en-US" sz="1571" dirty="0"/>
              <a:t>fixed costs quarterly. </a:t>
            </a:r>
          </a:p>
          <a:p>
            <a:pPr>
              <a:lnSpc>
                <a:spcPct val="80000"/>
              </a:lnSpc>
              <a:spcAft>
                <a:spcPts val="1200"/>
              </a:spcAft>
            </a:pPr>
            <a:r>
              <a:rPr lang="en-US" sz="1571" dirty="0"/>
              <a:t>Goal = 2% decrease</a:t>
            </a:r>
          </a:p>
        </p:txBody>
      </p:sp>
      <p:sp>
        <p:nvSpPr>
          <p:cNvPr id="16" name="TextBox 15"/>
          <p:cNvSpPr txBox="1"/>
          <p:nvPr/>
        </p:nvSpPr>
        <p:spPr>
          <a:xfrm>
            <a:off x="5161568" y="4792167"/>
            <a:ext cx="1935767" cy="846633"/>
          </a:xfrm>
          <a:prstGeom prst="rect">
            <a:avLst/>
          </a:prstGeom>
          <a:noFill/>
        </p:spPr>
        <p:txBody>
          <a:bodyPr wrap="none" lIns="106734" tIns="53367" rIns="106734" bIns="53367" rtlCol="0">
            <a:spAutoFit/>
          </a:bodyPr>
          <a:lstStyle/>
          <a:p>
            <a:pPr>
              <a:lnSpc>
                <a:spcPct val="80000"/>
              </a:lnSpc>
              <a:spcAft>
                <a:spcPts val="1200"/>
              </a:spcAft>
            </a:pPr>
            <a:r>
              <a:rPr lang="en-US" sz="1571" dirty="0"/>
              <a:t>Train Roberto how to</a:t>
            </a:r>
            <a:br>
              <a:rPr lang="en-US" sz="1571" dirty="0"/>
            </a:br>
            <a:r>
              <a:rPr lang="en-US" sz="1571" dirty="0"/>
              <a:t>manage Gross Profit</a:t>
            </a:r>
          </a:p>
          <a:p>
            <a:pPr>
              <a:lnSpc>
                <a:spcPct val="80000"/>
              </a:lnSpc>
              <a:spcAft>
                <a:spcPts val="1200"/>
              </a:spcAft>
            </a:pPr>
            <a:r>
              <a:rPr lang="en-US" sz="1571" dirty="0"/>
              <a:t>Goal = 2% Increase</a:t>
            </a:r>
          </a:p>
        </p:txBody>
      </p:sp>
      <p:sp>
        <p:nvSpPr>
          <p:cNvPr id="20" name="TextBox 19">
            <a:extLst>
              <a:ext uri="{FF2B5EF4-FFF2-40B4-BE49-F238E27FC236}">
                <a16:creationId xmlns:a16="http://schemas.microsoft.com/office/drawing/2014/main" xmlns="" id="{89F4FED0-B2E2-4778-8440-A0D4E8B901F8}"/>
              </a:ext>
            </a:extLst>
          </p:cNvPr>
          <p:cNvSpPr txBox="1"/>
          <p:nvPr/>
        </p:nvSpPr>
        <p:spPr>
          <a:xfrm>
            <a:off x="762000" y="2286000"/>
            <a:ext cx="3079927" cy="1387294"/>
          </a:xfrm>
          <a:prstGeom prst="rect">
            <a:avLst/>
          </a:prstGeom>
          <a:noFill/>
        </p:spPr>
        <p:txBody>
          <a:bodyPr wrap="none" lIns="106734" tIns="53367" rIns="106734" bIns="53367" rtlCol="0">
            <a:spAutoFit/>
          </a:bodyPr>
          <a:lstStyle/>
          <a:p>
            <a:pPr marL="299352" indent="-299352">
              <a:lnSpc>
                <a:spcPct val="80000"/>
              </a:lnSpc>
              <a:spcAft>
                <a:spcPts val="1200"/>
              </a:spcAft>
              <a:buFont typeface="Arial" panose="020B0604020202020204" pitchFamily="34" charset="0"/>
              <a:buChar char="•"/>
            </a:pPr>
            <a:r>
              <a:rPr lang="en-US" sz="1571" dirty="0"/>
              <a:t>Implement monthly goals, &amp;</a:t>
            </a:r>
            <a:br>
              <a:rPr lang="en-US" sz="1571" dirty="0"/>
            </a:br>
            <a:r>
              <a:rPr lang="en-US" sz="1571" dirty="0"/>
              <a:t>weekly accountability meetings</a:t>
            </a:r>
          </a:p>
          <a:p>
            <a:pPr marL="299352" indent="-299352">
              <a:lnSpc>
                <a:spcPct val="80000"/>
              </a:lnSpc>
              <a:spcAft>
                <a:spcPts val="1200"/>
              </a:spcAft>
              <a:buFont typeface="Arial" panose="020B0604020202020204" pitchFamily="34" charset="0"/>
              <a:buChar char="•"/>
            </a:pPr>
            <a:r>
              <a:rPr lang="en-US" sz="1571" dirty="0"/>
              <a:t>Implement CRM to track results</a:t>
            </a:r>
          </a:p>
          <a:p>
            <a:pPr marL="299352" indent="-299352">
              <a:lnSpc>
                <a:spcPct val="80000"/>
              </a:lnSpc>
              <a:spcAft>
                <a:spcPts val="1200"/>
              </a:spcAft>
              <a:buFont typeface="Arial" panose="020B0604020202020204" pitchFamily="34" charset="0"/>
              <a:buChar char="•"/>
            </a:pPr>
            <a:r>
              <a:rPr lang="en-US" sz="1571" dirty="0"/>
              <a:t>Reduce work with GC’s</a:t>
            </a:r>
            <a:br>
              <a:rPr lang="en-US" sz="1571" dirty="0"/>
            </a:br>
            <a:endParaRPr lang="en-US" sz="1571" dirty="0"/>
          </a:p>
        </p:txBody>
      </p:sp>
      <p:sp>
        <p:nvSpPr>
          <p:cNvPr id="22" name="TextBox 21">
            <a:extLst>
              <a:ext uri="{FF2B5EF4-FFF2-40B4-BE49-F238E27FC236}">
                <a16:creationId xmlns:a16="http://schemas.microsoft.com/office/drawing/2014/main" xmlns="" id="{F2F013B1-15C2-436D-B239-7E0343C3D34D}"/>
              </a:ext>
            </a:extLst>
          </p:cNvPr>
          <p:cNvSpPr txBox="1"/>
          <p:nvPr/>
        </p:nvSpPr>
        <p:spPr>
          <a:xfrm>
            <a:off x="1066800" y="4267200"/>
            <a:ext cx="1090092" cy="457200"/>
          </a:xfrm>
          <a:prstGeom prst="rect">
            <a:avLst/>
          </a:prstGeom>
          <a:noFill/>
        </p:spPr>
        <p:txBody>
          <a:bodyPr wrap="none" rtlCol="0">
            <a:noAutofit/>
          </a:bodyPr>
          <a:lstStyle/>
          <a:p>
            <a:pPr algn="ctr"/>
            <a:r>
              <a:rPr lang="en-US" sz="2400" b="1" dirty="0">
                <a:solidFill>
                  <a:srgbClr val="C00000"/>
                </a:solidFill>
              </a:rPr>
              <a:t>Andy</a:t>
            </a:r>
          </a:p>
        </p:txBody>
      </p:sp>
      <p:sp>
        <p:nvSpPr>
          <p:cNvPr id="23" name="TextBox 22">
            <a:extLst>
              <a:ext uri="{FF2B5EF4-FFF2-40B4-BE49-F238E27FC236}">
                <a16:creationId xmlns:a16="http://schemas.microsoft.com/office/drawing/2014/main" xmlns="" id="{1FB014CB-1A63-4B9C-BBF6-21AF36B94322}"/>
              </a:ext>
            </a:extLst>
          </p:cNvPr>
          <p:cNvSpPr txBox="1"/>
          <p:nvPr/>
        </p:nvSpPr>
        <p:spPr>
          <a:xfrm>
            <a:off x="3329508" y="4267200"/>
            <a:ext cx="1090092" cy="457200"/>
          </a:xfrm>
          <a:prstGeom prst="rect">
            <a:avLst/>
          </a:prstGeom>
          <a:noFill/>
        </p:spPr>
        <p:txBody>
          <a:bodyPr wrap="none" rtlCol="0">
            <a:noAutofit/>
          </a:bodyPr>
          <a:lstStyle/>
          <a:p>
            <a:pPr algn="ctr"/>
            <a:r>
              <a:rPr lang="en-US" sz="2400" b="1" dirty="0">
                <a:solidFill>
                  <a:srgbClr val="C00000"/>
                </a:solidFill>
              </a:rPr>
              <a:t>Zak</a:t>
            </a:r>
          </a:p>
        </p:txBody>
      </p:sp>
      <p:sp>
        <p:nvSpPr>
          <p:cNvPr id="24" name="TextBox 23">
            <a:extLst>
              <a:ext uri="{FF2B5EF4-FFF2-40B4-BE49-F238E27FC236}">
                <a16:creationId xmlns:a16="http://schemas.microsoft.com/office/drawing/2014/main" xmlns="" id="{BE2C7669-87A9-4C81-88D7-B9D172FE74EA}"/>
              </a:ext>
            </a:extLst>
          </p:cNvPr>
          <p:cNvSpPr txBox="1"/>
          <p:nvPr/>
        </p:nvSpPr>
        <p:spPr>
          <a:xfrm>
            <a:off x="5539308" y="4267200"/>
            <a:ext cx="1090092" cy="457200"/>
          </a:xfrm>
          <a:prstGeom prst="rect">
            <a:avLst/>
          </a:prstGeom>
          <a:noFill/>
        </p:spPr>
        <p:txBody>
          <a:bodyPr wrap="none" rtlCol="0">
            <a:noAutofit/>
          </a:bodyPr>
          <a:lstStyle/>
          <a:p>
            <a:pPr algn="ctr"/>
            <a:r>
              <a:rPr lang="en-US" sz="2400" b="1" dirty="0">
                <a:solidFill>
                  <a:srgbClr val="C00000"/>
                </a:solidFill>
              </a:rPr>
              <a:t>Roberto</a:t>
            </a:r>
          </a:p>
        </p:txBody>
      </p:sp>
      <p:sp>
        <p:nvSpPr>
          <p:cNvPr id="26" name="TextBox 25">
            <a:extLst>
              <a:ext uri="{FF2B5EF4-FFF2-40B4-BE49-F238E27FC236}">
                <a16:creationId xmlns:a16="http://schemas.microsoft.com/office/drawing/2014/main" xmlns="" id="{3E77C199-2AB0-40AE-AE67-EC6924433AC5}"/>
              </a:ext>
            </a:extLst>
          </p:cNvPr>
          <p:cNvSpPr txBox="1"/>
          <p:nvPr/>
        </p:nvSpPr>
        <p:spPr>
          <a:xfrm>
            <a:off x="7825308" y="4267200"/>
            <a:ext cx="1090092" cy="457200"/>
          </a:xfrm>
          <a:prstGeom prst="rect">
            <a:avLst/>
          </a:prstGeom>
          <a:noFill/>
        </p:spPr>
        <p:txBody>
          <a:bodyPr wrap="none" rtlCol="0">
            <a:noAutofit/>
          </a:bodyPr>
          <a:lstStyle/>
          <a:p>
            <a:pPr algn="ctr"/>
            <a:r>
              <a:rPr lang="en-US" sz="2400" b="1" dirty="0">
                <a:solidFill>
                  <a:srgbClr val="C00000"/>
                </a:solidFill>
              </a:rPr>
              <a:t>Joan</a:t>
            </a:r>
          </a:p>
        </p:txBody>
      </p:sp>
      <p:pic>
        <p:nvPicPr>
          <p:cNvPr id="21" name="Picture 20">
            <a:extLst>
              <a:ext uri="{FF2B5EF4-FFF2-40B4-BE49-F238E27FC236}">
                <a16:creationId xmlns:a16="http://schemas.microsoft.com/office/drawing/2014/main" xmlns="" id="{AA6B8493-ACF9-4944-B059-9ADAB2CAA410}"/>
              </a:ext>
            </a:extLst>
          </p:cNvPr>
          <p:cNvPicPr>
            <a:picLocks noChangeAspect="1"/>
          </p:cNvPicPr>
          <p:nvPr/>
        </p:nvPicPr>
        <p:blipFill>
          <a:blip r:embed="rId8"/>
          <a:stretch>
            <a:fillRect/>
          </a:stretch>
        </p:blipFill>
        <p:spPr>
          <a:xfrm>
            <a:off x="5486400" y="1371600"/>
            <a:ext cx="3640615" cy="1690429"/>
          </a:xfrm>
          <a:prstGeom prst="rect">
            <a:avLst/>
          </a:prstGeom>
        </p:spPr>
      </p:pic>
      <p:sp>
        <p:nvSpPr>
          <p:cNvPr id="27" name="TextBox 26">
            <a:extLst>
              <a:ext uri="{FF2B5EF4-FFF2-40B4-BE49-F238E27FC236}">
                <a16:creationId xmlns:a16="http://schemas.microsoft.com/office/drawing/2014/main" xmlns="" id="{BB36FB53-D7C0-4747-BD74-A8542EC5275C}"/>
              </a:ext>
            </a:extLst>
          </p:cNvPr>
          <p:cNvSpPr txBox="1"/>
          <p:nvPr/>
        </p:nvSpPr>
        <p:spPr>
          <a:xfrm>
            <a:off x="3810000" y="5901442"/>
            <a:ext cx="2574941" cy="499358"/>
          </a:xfrm>
          <a:prstGeom prst="rect">
            <a:avLst/>
          </a:prstGeom>
          <a:noFill/>
        </p:spPr>
        <p:txBody>
          <a:bodyPr wrap="square" lIns="106734" tIns="53367" rIns="106734" bIns="53367" rtlCol="0">
            <a:spAutoFit/>
          </a:bodyPr>
          <a:lstStyle/>
          <a:p>
            <a:pPr algn="ctr">
              <a:lnSpc>
                <a:spcPct val="80000"/>
              </a:lnSpc>
            </a:pPr>
            <a:r>
              <a:rPr lang="en-US" sz="1571" dirty="0"/>
              <a:t>Institute weekly handoff</a:t>
            </a:r>
            <a:br>
              <a:rPr lang="en-US" sz="1571" dirty="0"/>
            </a:br>
            <a:r>
              <a:rPr lang="en-US" sz="1571" dirty="0"/>
              <a:t>meeting with Sales and Ops</a:t>
            </a:r>
          </a:p>
        </p:txBody>
      </p:sp>
    </p:spTree>
    <p:extLst>
      <p:ext uri="{BB962C8B-B14F-4D97-AF65-F5344CB8AC3E}">
        <p14:creationId xmlns:p14="http://schemas.microsoft.com/office/powerpoint/2010/main" val="16857632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6" grpId="0"/>
      <p:bldP spid="20"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70%"/>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85800" y="1524000"/>
            <a:ext cx="8188655" cy="5486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0945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49E3105F-FFE9-4E8D-91C9-B602EF51A7C5}"/>
              </a:ext>
            </a:extLst>
          </p:cNvPr>
          <p:cNvSpPr>
            <a:spLocks noGrp="1"/>
          </p:cNvSpPr>
          <p:nvPr>
            <p:ph type="title"/>
          </p:nvPr>
        </p:nvSpPr>
        <p:spPr>
          <a:xfrm>
            <a:off x="0" y="0"/>
            <a:ext cx="10058400" cy="1295400"/>
          </a:xfrm>
          <a:solidFill>
            <a:schemeClr val="accent5">
              <a:lumMod val="50000"/>
            </a:schemeClr>
          </a:solidFill>
          <a:ln w="76200">
            <a:solidFill>
              <a:srgbClr val="FFAF42"/>
            </a:solidFill>
          </a:ln>
        </p:spPr>
        <p:txBody>
          <a:bodyPr>
            <a:noAutofit/>
          </a:bodyPr>
          <a:lstStyle/>
          <a:p>
            <a:r>
              <a:rPr lang="en-US" sz="4800" b="1" dirty="0">
                <a:solidFill>
                  <a:schemeClr val="bg1"/>
                </a:solidFill>
              </a:rPr>
              <a:t>3. </a:t>
            </a:r>
            <a:r>
              <a:rPr lang="en-US" sz="4800" dirty="0">
                <a:solidFill>
                  <a:schemeClr val="bg1"/>
                </a:solidFill>
              </a:rPr>
              <a:t>Follow through relentlessly!</a:t>
            </a:r>
          </a:p>
        </p:txBody>
      </p:sp>
      <p:pic>
        <p:nvPicPr>
          <p:cNvPr id="6" name="Picture 5" descr="http://ecx.images-amazon.com/images/I/71LlmNTbJfL._SL1500_.jpg">
            <a:extLst>
              <a:ext uri="{FF2B5EF4-FFF2-40B4-BE49-F238E27FC236}">
                <a16:creationId xmlns:a16="http://schemas.microsoft.com/office/drawing/2014/main" xmlns="" id="{5E49A658-4EC9-4F65-8CCE-8AED1CB3A0B6}"/>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399143" y="2655754"/>
            <a:ext cx="6095999" cy="3784961"/>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ular Callout 6">
            <a:extLst>
              <a:ext uri="{FF2B5EF4-FFF2-40B4-BE49-F238E27FC236}">
                <a16:creationId xmlns:a16="http://schemas.microsoft.com/office/drawing/2014/main" xmlns="" id="{AA94ECDB-19B9-4314-BF71-B2217EB5481F}"/>
              </a:ext>
            </a:extLst>
          </p:cNvPr>
          <p:cNvSpPr/>
          <p:nvPr/>
        </p:nvSpPr>
        <p:spPr>
          <a:xfrm>
            <a:off x="6495143" y="1857615"/>
            <a:ext cx="3334659" cy="2278564"/>
          </a:xfrm>
          <a:prstGeom prst="wedgeRoundRectCallout">
            <a:avLst>
              <a:gd name="adj1" fmla="val -78120"/>
              <a:gd name="adj2" fmla="val 47398"/>
              <a:gd name="adj3" fmla="val 16667"/>
            </a:avLst>
          </a:prstGeom>
          <a:solidFill>
            <a:schemeClr val="bg1"/>
          </a:solidFill>
          <a:ln w="285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33" dirty="0">
                <a:solidFill>
                  <a:schemeClr val="tx1">
                    <a:lumMod val="65000"/>
                    <a:lumOff val="35000"/>
                  </a:schemeClr>
                </a:solidFill>
                <a:latin typeface="Arial Rounded MT Bold" panose="020F0704030504030204" pitchFamily="34" charset="0"/>
              </a:rPr>
              <a:t>Recalculating…</a:t>
            </a:r>
            <a:br>
              <a:rPr lang="en-US" sz="2933" dirty="0">
                <a:solidFill>
                  <a:schemeClr val="tx1">
                    <a:lumMod val="65000"/>
                    <a:lumOff val="35000"/>
                  </a:schemeClr>
                </a:solidFill>
                <a:latin typeface="Arial Rounded MT Bold" panose="020F0704030504030204" pitchFamily="34" charset="0"/>
              </a:rPr>
            </a:br>
            <a:endParaRPr lang="en-US" sz="2933" b="1" dirty="0">
              <a:solidFill>
                <a:schemeClr val="tx1">
                  <a:lumMod val="65000"/>
                  <a:lumOff val="35000"/>
                </a:schemeClr>
              </a:solidFill>
              <a:latin typeface="AcmeFont" pitchFamily="2" charset="0"/>
            </a:endParaRPr>
          </a:p>
        </p:txBody>
      </p:sp>
    </p:spTree>
    <p:extLst>
      <p:ext uri="{BB962C8B-B14F-4D97-AF65-F5344CB8AC3E}">
        <p14:creationId xmlns:p14="http://schemas.microsoft.com/office/powerpoint/2010/main" val="20298564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11257"/>
            <a:ext cx="9677400" cy="1295400"/>
          </a:xfrm>
        </p:spPr>
        <p:txBody>
          <a:bodyPr>
            <a:noAutofit/>
          </a:bodyPr>
          <a:lstStyle/>
          <a:p>
            <a:r>
              <a:rPr lang="en-US" sz="4000" dirty="0"/>
              <a:t>You play a critical role in making sure that the new changes take hold in your business.</a:t>
            </a:r>
          </a:p>
        </p:txBody>
      </p:sp>
      <p:pic>
        <p:nvPicPr>
          <p:cNvPr id="52226" name="Picture 2" descr="http://people-equation.com/wp-content/uploads/legs_walking_iStock_000006138123X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261744" y="2057400"/>
            <a:ext cx="7534912" cy="50292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0" y="5715000"/>
            <a:ext cx="10058400" cy="1295400"/>
          </a:xfrm>
          <a:prstGeom prst="rect">
            <a:avLst/>
          </a:prstGeom>
        </p:spPr>
        <p:txBody>
          <a:bodyPr vert="horz" lIns="101593" tIns="50795" rIns="101593" bIns="50795" rtlCol="0" anchor="ctr">
            <a:noAutofit/>
          </a:bodyPr>
          <a:lstStyle>
            <a:lvl1pPr algn="ctr" defTabSz="1015927" rtl="0" eaLnBrk="1" latinLnBrk="0" hangingPunct="1">
              <a:spcBef>
                <a:spcPct val="0"/>
              </a:spcBef>
              <a:buNone/>
              <a:defRPr sz="4900" kern="1200">
                <a:solidFill>
                  <a:schemeClr val="tx1"/>
                </a:solidFill>
                <a:latin typeface="Eras Light ITC" pitchFamily="34" charset="0"/>
                <a:ea typeface="+mj-ea"/>
                <a:cs typeface="+mj-cs"/>
              </a:defRPr>
            </a:lvl1pPr>
          </a:lstStyle>
          <a:p>
            <a:r>
              <a:rPr lang="en-US" sz="2800" dirty="0">
                <a:solidFill>
                  <a:schemeClr val="accent5">
                    <a:lumMod val="50000"/>
                  </a:schemeClr>
                </a:solidFill>
                <a:latin typeface="AcmeFont" pitchFamily="2" charset="0"/>
              </a:rPr>
              <a:t>Walk your talk!</a:t>
            </a:r>
          </a:p>
        </p:txBody>
      </p:sp>
    </p:spTree>
    <p:extLst>
      <p:ext uri="{BB962C8B-B14F-4D97-AF65-F5344CB8AC3E}">
        <p14:creationId xmlns:p14="http://schemas.microsoft.com/office/powerpoint/2010/main" val="11573267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152400"/>
            <a:ext cx="9052560" cy="1295400"/>
          </a:xfrm>
        </p:spPr>
        <p:txBody>
          <a:bodyPr>
            <a:normAutofit fontScale="90000"/>
          </a:bodyPr>
          <a:lstStyle/>
          <a:p>
            <a:pPr>
              <a:spcAft>
                <a:spcPts val="1257"/>
              </a:spcAft>
            </a:pPr>
            <a:r>
              <a:rPr lang="en-US" dirty="0"/>
              <a:t>Track progress and adjust</a:t>
            </a:r>
            <a:br>
              <a:rPr lang="en-US" dirty="0"/>
            </a:br>
            <a:r>
              <a:rPr lang="en-US" dirty="0"/>
              <a:t>when you’re off track</a:t>
            </a:r>
          </a:p>
        </p:txBody>
      </p:sp>
      <p:pic>
        <p:nvPicPr>
          <p:cNvPr id="3" name="Picture 2" descr="http://www.purkisconsulting.com/images/inspect_what_you_expec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862" y="1782483"/>
            <a:ext cx="7265739" cy="47751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28800" y="6741248"/>
            <a:ext cx="6361508" cy="575426"/>
          </a:xfrm>
          <a:prstGeom prst="rect">
            <a:avLst/>
          </a:prstGeom>
          <a:noFill/>
        </p:spPr>
        <p:txBody>
          <a:bodyPr wrap="none" lIns="90880" tIns="45440" rIns="90880" bIns="45440" rtlCol="0">
            <a:spAutoFit/>
          </a:bodyPr>
          <a:lstStyle/>
          <a:p>
            <a:r>
              <a:rPr lang="en-US" sz="3143" b="1" dirty="0">
                <a:solidFill>
                  <a:schemeClr val="accent5">
                    <a:lumMod val="75000"/>
                  </a:schemeClr>
                </a:solidFill>
                <a:latin typeface="Eras Demi ITC" panose="020B0805030504020804" pitchFamily="34" charset="0"/>
              </a:rPr>
              <a:t>What gets measured, gets done!</a:t>
            </a:r>
          </a:p>
        </p:txBody>
      </p:sp>
    </p:spTree>
    <p:extLst>
      <p:ext uri="{BB962C8B-B14F-4D97-AF65-F5344CB8AC3E}">
        <p14:creationId xmlns:p14="http://schemas.microsoft.com/office/powerpoint/2010/main" val="19397852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277258" y="1331686"/>
            <a:ext cx="7740952" cy="6386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3400" y="152400"/>
            <a:ext cx="9022080" cy="1295400"/>
          </a:xfrm>
        </p:spPr>
        <p:txBody>
          <a:bodyPr>
            <a:noAutofit/>
          </a:bodyPr>
          <a:lstStyle/>
          <a:p>
            <a:pPr>
              <a:lnSpc>
                <a:spcPct val="80000"/>
              </a:lnSpc>
              <a:spcAft>
                <a:spcPts val="1257"/>
              </a:spcAft>
            </a:pPr>
            <a:r>
              <a:rPr lang="en-US" sz="4400" dirty="0"/>
              <a:t>It also helps to assign an owner </a:t>
            </a:r>
            <a:br>
              <a:rPr lang="en-US" sz="4400" dirty="0"/>
            </a:br>
            <a:r>
              <a:rPr lang="en-US" sz="4400" dirty="0"/>
              <a:t>to drive the change</a:t>
            </a:r>
          </a:p>
        </p:txBody>
      </p:sp>
      <p:pic>
        <p:nvPicPr>
          <p:cNvPr id="5" name="Picture 4">
            <a:extLst>
              <a:ext uri="{FF2B5EF4-FFF2-40B4-BE49-F238E27FC236}">
                <a16:creationId xmlns:a16="http://schemas.microsoft.com/office/drawing/2014/main" xmlns="" id="{373B67C4-F7C9-4274-B643-C8BA55242E0D}"/>
              </a:ext>
            </a:extLst>
          </p:cNvPr>
          <p:cNvPicPr>
            <a:picLocks noChangeAspect="1"/>
          </p:cNvPicPr>
          <p:nvPr/>
        </p:nvPicPr>
        <p:blipFill>
          <a:blip r:embed="rId4"/>
          <a:stretch>
            <a:fillRect/>
          </a:stretch>
        </p:blipFill>
        <p:spPr>
          <a:xfrm>
            <a:off x="2819400" y="3886200"/>
            <a:ext cx="4840644" cy="2231329"/>
          </a:xfrm>
          <a:prstGeom prst="rect">
            <a:avLst/>
          </a:prstGeom>
        </p:spPr>
      </p:pic>
    </p:spTree>
    <p:extLst>
      <p:ext uri="{BB962C8B-B14F-4D97-AF65-F5344CB8AC3E}">
        <p14:creationId xmlns:p14="http://schemas.microsoft.com/office/powerpoint/2010/main" val="7423192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0" y="304800"/>
            <a:ext cx="9403080" cy="1295400"/>
          </a:xfrm>
        </p:spPr>
        <p:txBody>
          <a:bodyPr>
            <a:normAutofit fontScale="90000"/>
          </a:bodyPr>
          <a:lstStyle/>
          <a:p>
            <a:pPr>
              <a:spcAft>
                <a:spcPts val="1257"/>
              </a:spcAft>
            </a:pPr>
            <a:r>
              <a:rPr lang="en-US" dirty="0"/>
              <a:t>The job isn’t done </a:t>
            </a:r>
            <a:br>
              <a:rPr lang="en-US" dirty="0"/>
            </a:br>
            <a:r>
              <a:rPr lang="en-US" dirty="0"/>
              <a:t>until you achieve the results you want!</a:t>
            </a:r>
          </a:p>
        </p:txBody>
      </p:sp>
      <p:pic>
        <p:nvPicPr>
          <p:cNvPr id="4" name="Picture 6" descr="Related imag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8115" y="2260094"/>
            <a:ext cx="8433902" cy="3861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3071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5" name="Rectangle 5"/>
          <p:cNvSpPr>
            <a:spLocks noChangeArrowheads="1"/>
          </p:cNvSpPr>
          <p:nvPr/>
        </p:nvSpPr>
        <p:spPr bwMode="auto">
          <a:xfrm>
            <a:off x="-152396" y="373743"/>
            <a:ext cx="10210799" cy="1277257"/>
          </a:xfrm>
          <a:prstGeom prst="rect">
            <a:avLst/>
          </a:prstGeom>
          <a:noFill/>
          <a:ln w="9525">
            <a:noFill/>
            <a:miter lim="800000"/>
            <a:headEnd/>
            <a:tailEnd/>
          </a:ln>
        </p:spPr>
        <p:txBody>
          <a:bodyPr lIns="0" tIns="50972" rIns="0" bIns="50972" anchor="ctr"/>
          <a:lstStyle/>
          <a:p>
            <a:pPr algn="ctr">
              <a:lnSpc>
                <a:spcPts val="4057"/>
              </a:lnSpc>
            </a:pPr>
            <a:r>
              <a:rPr lang="en-US" sz="4400" dirty="0">
                <a:latin typeface="Eras Light ITC" panose="020B0402030504020804" pitchFamily="34" charset="0"/>
              </a:rPr>
              <a:t>This GPS change model can add </a:t>
            </a:r>
            <a:br>
              <a:rPr lang="en-US" sz="4400" dirty="0">
                <a:latin typeface="Eras Light ITC" panose="020B0402030504020804" pitchFamily="34" charset="0"/>
              </a:rPr>
            </a:br>
            <a:r>
              <a:rPr lang="en-US" sz="4400" dirty="0">
                <a:latin typeface="Eras Light ITC" panose="020B0402030504020804" pitchFamily="34" charset="0"/>
              </a:rPr>
              <a:t>huge power to your change efforts</a:t>
            </a:r>
            <a:endParaRPr lang="en-US" sz="4400" i="1" dirty="0">
              <a:latin typeface="Eras Light ITC" pitchFamily="34" charset="0"/>
            </a:endParaRPr>
          </a:p>
        </p:txBody>
      </p:sp>
      <p:pic>
        <p:nvPicPr>
          <p:cNvPr id="5" name="Picture 2" descr="http://ecx.images-amazon.com/images/I/71LlmNTbJfL._SL1500_.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11460" y="2756544"/>
            <a:ext cx="6095999" cy="3784961"/>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1143002" y="1857614"/>
            <a:ext cx="8686800" cy="4132304"/>
            <a:chOff x="1143000" y="1828800"/>
            <a:chExt cx="8686800" cy="4191000"/>
          </a:xfrm>
        </p:grpSpPr>
        <p:sp>
          <p:nvSpPr>
            <p:cNvPr id="7" name="Rectangle 6"/>
            <p:cNvSpPr/>
            <p:nvPr/>
          </p:nvSpPr>
          <p:spPr>
            <a:xfrm>
              <a:off x="1143000" y="3200400"/>
              <a:ext cx="5105400" cy="2819400"/>
            </a:xfrm>
            <a:prstGeom prst="rect">
              <a:avLst/>
            </a:prstGeom>
            <a:solidFill>
              <a:srgbClr val="FFFF99"/>
            </a:solidFill>
            <a:ln>
              <a:solidFill>
                <a:srgbClr val="FFFF99"/>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5"/>
            </a:p>
          </p:txBody>
        </p:sp>
        <p:sp>
          <p:nvSpPr>
            <p:cNvPr id="9" name="TextBox 8"/>
            <p:cNvSpPr txBox="1"/>
            <p:nvPr/>
          </p:nvSpPr>
          <p:spPr>
            <a:xfrm>
              <a:off x="1219200" y="3736102"/>
              <a:ext cx="5181600" cy="1695745"/>
            </a:xfrm>
            <a:prstGeom prst="rect">
              <a:avLst/>
            </a:prstGeom>
            <a:noFill/>
            <a:ln>
              <a:noFill/>
            </a:ln>
            <a:effectLst/>
            <a:scene3d>
              <a:camera prst="orthographicFront">
                <a:rot lat="0" lon="0" rev="0"/>
              </a:camera>
              <a:lightRig rig="glow" dir="t">
                <a:rot lat="0" lon="0" rev="14100000"/>
              </a:lightRig>
            </a:scene3d>
            <a:sp3d prstMaterial="softEdge">
              <a:bevelT w="127000" prst="artDeco"/>
            </a:sp3d>
          </p:spPr>
          <p:txBody>
            <a:bodyPr wrap="square" lIns="106430" tIns="53213" rIns="106430" bIns="53213" rtlCol="0">
              <a:spAutoFit/>
            </a:bodyPr>
            <a:lstStyle/>
            <a:p>
              <a:pPr marL="340794" indent="-340794">
                <a:lnSpc>
                  <a:spcPts val="2186"/>
                </a:lnSpc>
                <a:spcBef>
                  <a:spcPts val="2385"/>
                </a:spcBef>
                <a:spcAft>
                  <a:spcPts val="994"/>
                </a:spcAft>
                <a:buFont typeface="Wingdings" panose="05000000000000000000" pitchFamily="2" charset="2"/>
                <a:buChar char="ü"/>
              </a:pPr>
              <a:r>
                <a:rPr lang="en-US" sz="2200" b="1" i="1" dirty="0">
                  <a:solidFill>
                    <a:schemeClr val="tx1">
                      <a:lumMod val="95000"/>
                      <a:lumOff val="5000"/>
                    </a:schemeClr>
                  </a:solidFill>
                </a:rPr>
                <a:t>Keeps your change efforts on course      </a:t>
              </a:r>
            </a:p>
            <a:p>
              <a:pPr marL="340794" indent="-340794">
                <a:lnSpc>
                  <a:spcPts val="2186"/>
                </a:lnSpc>
                <a:spcBef>
                  <a:spcPts val="1789"/>
                </a:spcBef>
                <a:spcAft>
                  <a:spcPts val="994"/>
                </a:spcAft>
                <a:buFont typeface="Wingdings" panose="05000000000000000000" pitchFamily="2" charset="2"/>
                <a:buChar char="ü"/>
              </a:pPr>
              <a:r>
                <a:rPr lang="en-US" sz="2200" b="1" i="1" dirty="0">
                  <a:solidFill>
                    <a:schemeClr val="tx1">
                      <a:lumMod val="95000"/>
                      <a:lumOff val="5000"/>
                    </a:schemeClr>
                  </a:solidFill>
                </a:rPr>
                <a:t>Saves you time, money and heartache!</a:t>
              </a:r>
            </a:p>
            <a:p>
              <a:pPr marL="340794" indent="-340794">
                <a:lnSpc>
                  <a:spcPts val="2186"/>
                </a:lnSpc>
                <a:spcBef>
                  <a:spcPts val="1789"/>
                </a:spcBef>
                <a:spcAft>
                  <a:spcPts val="994"/>
                </a:spcAft>
                <a:buFont typeface="Wingdings" panose="05000000000000000000" pitchFamily="2" charset="2"/>
                <a:buChar char="ü"/>
              </a:pPr>
              <a:r>
                <a:rPr lang="en-US" sz="2200" b="1" i="1" dirty="0">
                  <a:solidFill>
                    <a:schemeClr val="tx1">
                      <a:lumMod val="95000"/>
                      <a:lumOff val="5000"/>
                    </a:schemeClr>
                  </a:solidFill>
                </a:rPr>
                <a:t>Creates Powerful Change!!!</a:t>
              </a:r>
            </a:p>
          </p:txBody>
        </p:sp>
        <p:sp>
          <p:nvSpPr>
            <p:cNvPr id="4" name="Rounded Rectangular Callout 3"/>
            <p:cNvSpPr/>
            <p:nvPr/>
          </p:nvSpPr>
          <p:spPr>
            <a:xfrm>
              <a:off x="6705600" y="1828800"/>
              <a:ext cx="3124200" cy="2310929"/>
            </a:xfrm>
            <a:prstGeom prst="wedgeRoundRectCallout">
              <a:avLst>
                <a:gd name="adj1" fmla="val -78120"/>
                <a:gd name="adj2" fmla="val 47398"/>
                <a:gd name="adj3" fmla="val 16667"/>
              </a:avLst>
            </a:prstGeom>
            <a:solidFill>
              <a:schemeClr val="bg1"/>
            </a:solidFill>
            <a:ln w="285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62" dirty="0">
                  <a:solidFill>
                    <a:schemeClr val="accent5">
                      <a:lumMod val="75000"/>
                    </a:schemeClr>
                  </a:solidFill>
                  <a:latin typeface="Arial Rounded MT Bold" panose="020F0704030504030204" pitchFamily="34" charset="0"/>
                </a:rPr>
                <a:t>You have reached your destination!</a:t>
              </a:r>
              <a:endParaRPr lang="en-US" sz="3562" b="1" dirty="0">
                <a:solidFill>
                  <a:schemeClr val="accent5">
                    <a:lumMod val="75000"/>
                  </a:schemeClr>
                </a:solidFill>
                <a:latin typeface="Arial Rounded MT Bold" panose="020F0704030504030204" pitchFamily="34" charset="0"/>
              </a:endParaRPr>
            </a:p>
          </p:txBody>
        </p:sp>
      </p:grpSp>
    </p:spTree>
    <p:extLst>
      <p:ext uri="{BB962C8B-B14F-4D97-AF65-F5344CB8AC3E}">
        <p14:creationId xmlns:p14="http://schemas.microsoft.com/office/powerpoint/2010/main" val="31788501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The GPS change model works well </a:t>
            </a:r>
            <a:br>
              <a:rPr lang="en-US" dirty="0"/>
            </a:br>
            <a:r>
              <a:rPr lang="en-US" dirty="0"/>
              <a:t>for on large org changes too!</a:t>
            </a:r>
          </a:p>
        </p:txBody>
      </p:sp>
      <p:graphicFrame>
        <p:nvGraphicFramePr>
          <p:cNvPr id="7" name="Diagram 6">
            <a:extLst>
              <a:ext uri="{FF2B5EF4-FFF2-40B4-BE49-F238E27FC236}">
                <a16:creationId xmlns:a16="http://schemas.microsoft.com/office/drawing/2014/main" xmlns="" id="{F06E6E12-1B5D-4AA2-BE74-CE7B68449ED6}"/>
              </a:ext>
            </a:extLst>
          </p:cNvPr>
          <p:cNvGraphicFramePr/>
          <p:nvPr>
            <p:extLst>
              <p:ext uri="{D42A27DB-BD31-4B8C-83A1-F6EECF244321}">
                <p14:modId xmlns:p14="http://schemas.microsoft.com/office/powerpoint/2010/main" val="1848759247"/>
              </p:ext>
            </p:extLst>
          </p:nvPr>
        </p:nvGraphicFramePr>
        <p:xfrm>
          <a:off x="670564" y="1081234"/>
          <a:ext cx="8633459" cy="42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oup 7">
            <a:extLst>
              <a:ext uri="{FF2B5EF4-FFF2-40B4-BE49-F238E27FC236}">
                <a16:creationId xmlns:a16="http://schemas.microsoft.com/office/drawing/2014/main" xmlns="" id="{F7A00A1E-E637-4682-A5C3-88826F996E2F}"/>
              </a:ext>
            </a:extLst>
          </p:cNvPr>
          <p:cNvGrpSpPr/>
          <p:nvPr/>
        </p:nvGrpSpPr>
        <p:grpSpPr>
          <a:xfrm>
            <a:off x="3052645" y="4343399"/>
            <a:ext cx="6629400" cy="1295401"/>
            <a:chOff x="1981200" y="6172200"/>
            <a:chExt cx="6629400" cy="1295401"/>
          </a:xfrm>
        </p:grpSpPr>
        <p:pic>
          <p:nvPicPr>
            <p:cNvPr id="13" name="Picture 12">
              <a:extLst>
                <a:ext uri="{FF2B5EF4-FFF2-40B4-BE49-F238E27FC236}">
                  <a16:creationId xmlns:a16="http://schemas.microsoft.com/office/drawing/2014/main" xmlns="" id="{31C2B263-24CE-478B-8E8B-54509EEB13B3}"/>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963" t="73995" r="6481"/>
            <a:stretch/>
          </p:blipFill>
          <p:spPr bwMode="auto">
            <a:xfrm>
              <a:off x="1981200" y="6172200"/>
              <a:ext cx="6629400" cy="1295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a:extLst>
                <a:ext uri="{FF2B5EF4-FFF2-40B4-BE49-F238E27FC236}">
                  <a16:creationId xmlns:a16="http://schemas.microsoft.com/office/drawing/2014/main" xmlns="" id="{70397A89-41EA-4B3D-AC00-E2129460FD65}"/>
                </a:ext>
              </a:extLst>
            </p:cNvPr>
            <p:cNvPicPr>
              <a:picLocks noChangeAspect="1" noChangeArrowheads="1"/>
            </p:cNvPicPr>
            <p:nvPr/>
          </p:nvPicPr>
          <p:blipFill rotWithShape="1">
            <a:blip r:embed="rId8" cstate="print">
              <a:duotone>
                <a:prstClr val="black"/>
                <a:schemeClr val="accent3">
                  <a:tint val="45000"/>
                  <a:satMod val="400000"/>
                </a:schemeClr>
              </a:duotone>
              <a:extLst>
                <a:ext uri="{28A0092B-C50C-407E-A947-70E740481C1C}">
                  <a14:useLocalDpi xmlns:a14="http://schemas.microsoft.com/office/drawing/2010/main" val="0"/>
                </a:ext>
              </a:extLst>
            </a:blip>
            <a:srcRect l="64815" t="73995" r="6481"/>
            <a:stretch/>
          </p:blipFill>
          <p:spPr bwMode="auto">
            <a:xfrm>
              <a:off x="6248400" y="6172200"/>
              <a:ext cx="2362200" cy="1295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TextBox 14">
            <a:extLst>
              <a:ext uri="{FF2B5EF4-FFF2-40B4-BE49-F238E27FC236}">
                <a16:creationId xmlns:a16="http://schemas.microsoft.com/office/drawing/2014/main" xmlns="" id="{B9518C15-5E2B-411D-B65F-E2DE51F6C715}"/>
              </a:ext>
            </a:extLst>
          </p:cNvPr>
          <p:cNvSpPr txBox="1"/>
          <p:nvPr/>
        </p:nvSpPr>
        <p:spPr>
          <a:xfrm>
            <a:off x="1066800" y="3976834"/>
            <a:ext cx="1090092" cy="457200"/>
          </a:xfrm>
          <a:prstGeom prst="rect">
            <a:avLst/>
          </a:prstGeom>
          <a:noFill/>
        </p:spPr>
        <p:txBody>
          <a:bodyPr wrap="none" rtlCol="0">
            <a:noAutofit/>
          </a:bodyPr>
          <a:lstStyle/>
          <a:p>
            <a:pPr algn="ctr"/>
            <a:r>
              <a:rPr lang="en-US" b="1" dirty="0"/>
              <a:t>Frank</a:t>
            </a:r>
          </a:p>
        </p:txBody>
      </p:sp>
      <p:sp>
        <p:nvSpPr>
          <p:cNvPr id="16" name="TextBox 15">
            <a:extLst>
              <a:ext uri="{FF2B5EF4-FFF2-40B4-BE49-F238E27FC236}">
                <a16:creationId xmlns:a16="http://schemas.microsoft.com/office/drawing/2014/main" xmlns="" id="{F7D2BC8B-9D5E-4698-936C-2D23DAFFC6CF}"/>
              </a:ext>
            </a:extLst>
          </p:cNvPr>
          <p:cNvSpPr txBox="1"/>
          <p:nvPr/>
        </p:nvSpPr>
        <p:spPr>
          <a:xfrm>
            <a:off x="3329508" y="3976834"/>
            <a:ext cx="1090092" cy="457200"/>
          </a:xfrm>
          <a:prstGeom prst="rect">
            <a:avLst/>
          </a:prstGeom>
          <a:noFill/>
        </p:spPr>
        <p:txBody>
          <a:bodyPr wrap="none" rtlCol="0">
            <a:noAutofit/>
          </a:bodyPr>
          <a:lstStyle/>
          <a:p>
            <a:pPr algn="ctr"/>
            <a:r>
              <a:rPr lang="en-US" b="1" dirty="0"/>
              <a:t>Frank</a:t>
            </a:r>
          </a:p>
        </p:txBody>
      </p:sp>
      <p:sp>
        <p:nvSpPr>
          <p:cNvPr id="17" name="TextBox 16">
            <a:extLst>
              <a:ext uri="{FF2B5EF4-FFF2-40B4-BE49-F238E27FC236}">
                <a16:creationId xmlns:a16="http://schemas.microsoft.com/office/drawing/2014/main" xmlns="" id="{6FD022EC-AE77-4ED4-84D1-B07E039357C7}"/>
              </a:ext>
            </a:extLst>
          </p:cNvPr>
          <p:cNvSpPr txBox="1"/>
          <p:nvPr/>
        </p:nvSpPr>
        <p:spPr>
          <a:xfrm>
            <a:off x="5539308" y="3976834"/>
            <a:ext cx="1090092" cy="457200"/>
          </a:xfrm>
          <a:prstGeom prst="rect">
            <a:avLst/>
          </a:prstGeom>
          <a:noFill/>
        </p:spPr>
        <p:txBody>
          <a:bodyPr wrap="none" rtlCol="0">
            <a:noAutofit/>
          </a:bodyPr>
          <a:lstStyle/>
          <a:p>
            <a:pPr algn="ctr"/>
            <a:r>
              <a:rPr lang="en-US" b="1" dirty="0"/>
              <a:t>Frank</a:t>
            </a:r>
          </a:p>
        </p:txBody>
      </p:sp>
      <p:sp>
        <p:nvSpPr>
          <p:cNvPr id="21" name="TextBox 20">
            <a:extLst>
              <a:ext uri="{FF2B5EF4-FFF2-40B4-BE49-F238E27FC236}">
                <a16:creationId xmlns:a16="http://schemas.microsoft.com/office/drawing/2014/main" xmlns="" id="{A5A3AA45-3B40-4BFB-9C3D-4864D9DC108E}"/>
              </a:ext>
            </a:extLst>
          </p:cNvPr>
          <p:cNvSpPr txBox="1"/>
          <p:nvPr/>
        </p:nvSpPr>
        <p:spPr>
          <a:xfrm>
            <a:off x="5539308" y="3962400"/>
            <a:ext cx="1090092" cy="457200"/>
          </a:xfrm>
          <a:prstGeom prst="rect">
            <a:avLst/>
          </a:prstGeom>
          <a:noFill/>
        </p:spPr>
        <p:txBody>
          <a:bodyPr wrap="none" rtlCol="0">
            <a:noAutofit/>
          </a:bodyPr>
          <a:lstStyle/>
          <a:p>
            <a:pPr algn="ctr"/>
            <a:r>
              <a:rPr lang="en-US" sz="2400" b="1" dirty="0">
                <a:solidFill>
                  <a:srgbClr val="C00000"/>
                </a:solidFill>
              </a:rPr>
              <a:t>Roberto</a:t>
            </a:r>
          </a:p>
        </p:txBody>
      </p:sp>
      <p:sp>
        <p:nvSpPr>
          <p:cNvPr id="22" name="TextBox 21">
            <a:extLst>
              <a:ext uri="{FF2B5EF4-FFF2-40B4-BE49-F238E27FC236}">
                <a16:creationId xmlns:a16="http://schemas.microsoft.com/office/drawing/2014/main" xmlns="" id="{EE368B5F-871F-4760-B047-3517F5C9B5C7}"/>
              </a:ext>
            </a:extLst>
          </p:cNvPr>
          <p:cNvSpPr txBox="1"/>
          <p:nvPr/>
        </p:nvSpPr>
        <p:spPr>
          <a:xfrm>
            <a:off x="7802016" y="3962400"/>
            <a:ext cx="1090092" cy="457200"/>
          </a:xfrm>
          <a:prstGeom prst="rect">
            <a:avLst/>
          </a:prstGeom>
          <a:noFill/>
        </p:spPr>
        <p:txBody>
          <a:bodyPr wrap="none" rtlCol="0">
            <a:noAutofit/>
          </a:bodyPr>
          <a:lstStyle/>
          <a:p>
            <a:pPr algn="ctr"/>
            <a:r>
              <a:rPr lang="en-US" sz="2400" b="1" dirty="0">
                <a:solidFill>
                  <a:srgbClr val="C00000"/>
                </a:solidFill>
              </a:rPr>
              <a:t>Joan</a:t>
            </a:r>
          </a:p>
        </p:txBody>
      </p:sp>
    </p:spTree>
    <p:extLst>
      <p:ext uri="{BB962C8B-B14F-4D97-AF65-F5344CB8AC3E}">
        <p14:creationId xmlns:p14="http://schemas.microsoft.com/office/powerpoint/2010/main" val="30630168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8E258189-A4EB-43C1-BFFB-460849C364FE}"/>
              </a:ext>
            </a:extLst>
          </p:cNvPr>
          <p:cNvGrpSpPr/>
          <p:nvPr/>
        </p:nvGrpSpPr>
        <p:grpSpPr>
          <a:xfrm>
            <a:off x="2819400" y="2286001"/>
            <a:ext cx="3276600" cy="5486401"/>
            <a:chOff x="1905000" y="364637"/>
            <a:chExt cx="5105400" cy="7407765"/>
          </a:xfrm>
        </p:grpSpPr>
        <p:pic>
          <p:nvPicPr>
            <p:cNvPr id="8" name="Picture 2">
              <a:extLst>
                <a:ext uri="{FF2B5EF4-FFF2-40B4-BE49-F238E27FC236}">
                  <a16:creationId xmlns:a16="http://schemas.microsoft.com/office/drawing/2014/main" xmlns="" id="{BF332F9B-FE7E-41AB-9781-AC92429D58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485"/>
            <a:stretch/>
          </p:blipFill>
          <p:spPr bwMode="auto">
            <a:xfrm>
              <a:off x="1905000" y="364637"/>
              <a:ext cx="5105400" cy="7407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Connector 8">
              <a:extLst>
                <a:ext uri="{FF2B5EF4-FFF2-40B4-BE49-F238E27FC236}">
                  <a16:creationId xmlns:a16="http://schemas.microsoft.com/office/drawing/2014/main" xmlns="" id="{B140E7D7-010D-42AD-9362-6C7D6C16D08F}"/>
                </a:ext>
              </a:extLst>
            </p:cNvPr>
            <p:cNvCxnSpPr/>
            <p:nvPr/>
          </p:nvCxnSpPr>
          <p:spPr>
            <a:xfrm>
              <a:off x="6705600" y="762000"/>
              <a:ext cx="0" cy="6629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0" name="Picture 9">
            <a:extLst>
              <a:ext uri="{FF2B5EF4-FFF2-40B4-BE49-F238E27FC236}">
                <a16:creationId xmlns:a16="http://schemas.microsoft.com/office/drawing/2014/main" xmlns="" id="{10B73985-F12C-467E-92AB-E8FC5F84C21A}"/>
              </a:ext>
            </a:extLst>
          </p:cNvPr>
          <p:cNvPicPr>
            <a:picLocks noChangeAspect="1"/>
          </p:cNvPicPr>
          <p:nvPr/>
        </p:nvPicPr>
        <p:blipFill>
          <a:blip r:embed="rId4"/>
          <a:stretch>
            <a:fillRect/>
          </a:stretch>
        </p:blipFill>
        <p:spPr>
          <a:xfrm>
            <a:off x="2125857" y="3200400"/>
            <a:ext cx="1387086" cy="3118825"/>
          </a:xfrm>
          <a:prstGeom prst="rect">
            <a:avLst/>
          </a:prstGeom>
        </p:spPr>
      </p:pic>
      <p:pic>
        <p:nvPicPr>
          <p:cNvPr id="11" name="Picture 10">
            <a:extLst>
              <a:ext uri="{FF2B5EF4-FFF2-40B4-BE49-F238E27FC236}">
                <a16:creationId xmlns:a16="http://schemas.microsoft.com/office/drawing/2014/main" xmlns="" id="{DFFF3C62-B93C-476D-A0C9-3AB889E6F4A2}"/>
              </a:ext>
            </a:extLst>
          </p:cNvPr>
          <p:cNvPicPr>
            <a:picLocks noChangeAspect="1"/>
          </p:cNvPicPr>
          <p:nvPr/>
        </p:nvPicPr>
        <p:blipFill>
          <a:blip r:embed="rId5"/>
          <a:stretch>
            <a:fillRect/>
          </a:stretch>
        </p:blipFill>
        <p:spPr>
          <a:xfrm>
            <a:off x="6477000" y="3200400"/>
            <a:ext cx="1469662" cy="3118825"/>
          </a:xfrm>
          <a:prstGeom prst="rect">
            <a:avLst/>
          </a:prstGeom>
        </p:spPr>
      </p:pic>
      <p:sp>
        <p:nvSpPr>
          <p:cNvPr id="5" name="Rectangle 4"/>
          <p:cNvSpPr/>
          <p:nvPr/>
        </p:nvSpPr>
        <p:spPr>
          <a:xfrm>
            <a:off x="139858" y="-191610"/>
            <a:ext cx="3337170" cy="16926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2671" tIns="46334" rIns="92671" bIns="46334" rtlCol="0" anchor="ctr"/>
          <a:lstStyle/>
          <a:p>
            <a:pPr algn="ctr"/>
            <a:r>
              <a:rPr lang="en-US" sz="2933" b="1" dirty="0"/>
              <a:t>Horsepower Killer #2</a:t>
            </a:r>
          </a:p>
        </p:txBody>
      </p:sp>
      <p:sp>
        <p:nvSpPr>
          <p:cNvPr id="2" name="Title 1"/>
          <p:cNvSpPr>
            <a:spLocks noGrp="1"/>
          </p:cNvSpPr>
          <p:nvPr>
            <p:ph type="title"/>
          </p:nvPr>
        </p:nvSpPr>
        <p:spPr>
          <a:xfrm>
            <a:off x="-228600" y="76201"/>
            <a:ext cx="10591802" cy="2209800"/>
          </a:xfr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5400000" scaled="1"/>
            <a:tileRect/>
          </a:gradFill>
          <a:ln w="190500">
            <a:solidFill>
              <a:srgbClr val="FCA302"/>
            </a:solidFill>
          </a:ln>
        </p:spPr>
        <p:txBody>
          <a:bodyPr>
            <a:normAutofit/>
          </a:bodyPr>
          <a:lstStyle/>
          <a:p>
            <a:pPr>
              <a:spcAft>
                <a:spcPts val="1257"/>
              </a:spcAft>
            </a:pPr>
            <a:r>
              <a:rPr lang="en-US" sz="5400" i="1" dirty="0">
                <a:solidFill>
                  <a:schemeClr val="bg1"/>
                </a:solidFill>
              </a:rPr>
              <a:t>Minimize Resistance to Change</a:t>
            </a:r>
          </a:p>
        </p:txBody>
      </p:sp>
    </p:spTree>
    <p:extLst>
      <p:ext uri="{BB962C8B-B14F-4D97-AF65-F5344CB8AC3E}">
        <p14:creationId xmlns:p14="http://schemas.microsoft.com/office/powerpoint/2010/main" val="19617089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1"/>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Organizations don’t change…</a:t>
            </a:r>
            <a:br>
              <a:rPr lang="en-US" dirty="0"/>
            </a:br>
            <a:r>
              <a:rPr lang="en-US" dirty="0"/>
              <a:t>…Change happens person by person</a:t>
            </a:r>
          </a:p>
        </p:txBody>
      </p:sp>
      <p:pic>
        <p:nvPicPr>
          <p:cNvPr id="4" name="Picture 3"/>
          <p:cNvPicPr>
            <a:picLocks noChangeAspect="1"/>
          </p:cNvPicPr>
          <p:nvPr/>
        </p:nvPicPr>
        <p:blipFill rotWithShape="1">
          <a:blip r:embed="rId3"/>
          <a:srcRect b="65275"/>
          <a:stretch/>
        </p:blipFill>
        <p:spPr>
          <a:xfrm flipH="1">
            <a:off x="1314450" y="1685925"/>
            <a:ext cx="7429500" cy="1743075"/>
          </a:xfrm>
          <a:prstGeom prst="rect">
            <a:avLst/>
          </a:prstGeom>
        </p:spPr>
      </p:pic>
      <p:pic>
        <p:nvPicPr>
          <p:cNvPr id="5" name="Picture 4"/>
          <p:cNvPicPr>
            <a:picLocks noChangeAspect="1"/>
          </p:cNvPicPr>
          <p:nvPr/>
        </p:nvPicPr>
        <p:blipFill rotWithShape="1">
          <a:blip r:embed="rId3"/>
          <a:srcRect t="34725" r="66410"/>
          <a:stretch/>
        </p:blipFill>
        <p:spPr>
          <a:xfrm flipH="1">
            <a:off x="1291796" y="3429000"/>
            <a:ext cx="2495550" cy="3276600"/>
          </a:xfrm>
          <a:prstGeom prst="rect">
            <a:avLst/>
          </a:prstGeom>
        </p:spPr>
      </p:pic>
      <p:pic>
        <p:nvPicPr>
          <p:cNvPr id="6" name="Picture 5"/>
          <p:cNvPicPr>
            <a:picLocks noChangeAspect="1"/>
          </p:cNvPicPr>
          <p:nvPr/>
        </p:nvPicPr>
        <p:blipFill rotWithShape="1">
          <a:blip r:embed="rId3"/>
          <a:srcRect t="34725" r="66410"/>
          <a:stretch/>
        </p:blipFill>
        <p:spPr>
          <a:xfrm flipH="1">
            <a:off x="3810000" y="3404286"/>
            <a:ext cx="2495550" cy="3276600"/>
          </a:xfrm>
          <a:prstGeom prst="rect">
            <a:avLst/>
          </a:prstGeom>
        </p:spPr>
      </p:pic>
      <p:pic>
        <p:nvPicPr>
          <p:cNvPr id="7" name="Picture 6"/>
          <p:cNvPicPr>
            <a:picLocks noChangeAspect="1"/>
          </p:cNvPicPr>
          <p:nvPr/>
        </p:nvPicPr>
        <p:blipFill rotWithShape="1">
          <a:blip r:embed="rId3"/>
          <a:srcRect t="34725" r="66410"/>
          <a:stretch/>
        </p:blipFill>
        <p:spPr>
          <a:xfrm flipH="1">
            <a:off x="6328204" y="3379572"/>
            <a:ext cx="2495550" cy="3276600"/>
          </a:xfrm>
          <a:prstGeom prst="rect">
            <a:avLst/>
          </a:prstGeom>
        </p:spPr>
      </p:pic>
      <p:pic>
        <p:nvPicPr>
          <p:cNvPr id="12" name="Picture 11"/>
          <p:cNvPicPr>
            <a:picLocks noChangeAspect="1"/>
          </p:cNvPicPr>
          <p:nvPr/>
        </p:nvPicPr>
        <p:blipFill rotWithShape="1">
          <a:blip r:embed="rId3"/>
          <a:srcRect l="88974" b="65275"/>
          <a:stretch/>
        </p:blipFill>
        <p:spPr>
          <a:xfrm flipH="1">
            <a:off x="6305550" y="1685925"/>
            <a:ext cx="819150" cy="1743075"/>
          </a:xfrm>
          <a:prstGeom prst="rect">
            <a:avLst/>
          </a:prstGeom>
        </p:spPr>
      </p:pic>
      <p:pic>
        <p:nvPicPr>
          <p:cNvPr id="13" name="Picture 12"/>
          <p:cNvPicPr>
            <a:picLocks noChangeAspect="1"/>
          </p:cNvPicPr>
          <p:nvPr/>
        </p:nvPicPr>
        <p:blipFill rotWithShape="1">
          <a:blip r:embed="rId3"/>
          <a:srcRect l="88974" b="65275"/>
          <a:stretch/>
        </p:blipFill>
        <p:spPr>
          <a:xfrm flipH="1">
            <a:off x="7162800" y="1685925"/>
            <a:ext cx="819150" cy="1743075"/>
          </a:xfrm>
          <a:prstGeom prst="rect">
            <a:avLst/>
          </a:prstGeom>
        </p:spPr>
      </p:pic>
      <p:pic>
        <p:nvPicPr>
          <p:cNvPr id="14" name="Picture 13"/>
          <p:cNvPicPr>
            <a:picLocks noChangeAspect="1"/>
          </p:cNvPicPr>
          <p:nvPr/>
        </p:nvPicPr>
        <p:blipFill rotWithShape="1">
          <a:blip r:embed="rId3"/>
          <a:srcRect l="88974" b="65275"/>
          <a:stretch/>
        </p:blipFill>
        <p:spPr>
          <a:xfrm flipH="1">
            <a:off x="7981950" y="1661211"/>
            <a:ext cx="819150" cy="1743075"/>
          </a:xfrm>
          <a:prstGeom prst="rect">
            <a:avLst/>
          </a:prstGeom>
        </p:spPr>
      </p:pic>
      <p:pic>
        <p:nvPicPr>
          <p:cNvPr id="15" name="Picture 14"/>
          <p:cNvPicPr>
            <a:picLocks noChangeAspect="1"/>
          </p:cNvPicPr>
          <p:nvPr/>
        </p:nvPicPr>
        <p:blipFill rotWithShape="1">
          <a:blip r:embed="rId3"/>
          <a:srcRect l="66716" t="3073" r="-2" b="65274"/>
          <a:stretch/>
        </p:blipFill>
        <p:spPr>
          <a:xfrm flipH="1">
            <a:off x="1325777" y="3453714"/>
            <a:ext cx="2472896" cy="1588872"/>
          </a:xfrm>
          <a:prstGeom prst="rect">
            <a:avLst/>
          </a:prstGeom>
        </p:spPr>
      </p:pic>
      <p:pic>
        <p:nvPicPr>
          <p:cNvPr id="16" name="Picture 15"/>
          <p:cNvPicPr>
            <a:picLocks noChangeAspect="1"/>
          </p:cNvPicPr>
          <p:nvPr/>
        </p:nvPicPr>
        <p:blipFill rotWithShape="1">
          <a:blip r:embed="rId3"/>
          <a:srcRect l="66716" t="3073" r="-2" b="65274"/>
          <a:stretch/>
        </p:blipFill>
        <p:spPr>
          <a:xfrm flipH="1">
            <a:off x="3855308" y="3466071"/>
            <a:ext cx="2472896" cy="1588872"/>
          </a:xfrm>
          <a:prstGeom prst="rect">
            <a:avLst/>
          </a:prstGeom>
        </p:spPr>
      </p:pic>
      <p:pic>
        <p:nvPicPr>
          <p:cNvPr id="18" name="Picture 17"/>
          <p:cNvPicPr>
            <a:picLocks noChangeAspect="1"/>
          </p:cNvPicPr>
          <p:nvPr/>
        </p:nvPicPr>
        <p:blipFill rotWithShape="1">
          <a:blip r:embed="rId3"/>
          <a:srcRect l="66716" t="3073" r="-2" b="65274"/>
          <a:stretch/>
        </p:blipFill>
        <p:spPr>
          <a:xfrm flipH="1">
            <a:off x="6318936" y="3445475"/>
            <a:ext cx="2472896" cy="1588872"/>
          </a:xfrm>
          <a:prstGeom prst="rect">
            <a:avLst/>
          </a:prstGeom>
        </p:spPr>
      </p:pic>
      <p:pic>
        <p:nvPicPr>
          <p:cNvPr id="19" name="Picture 18"/>
          <p:cNvPicPr>
            <a:picLocks noChangeAspect="1"/>
          </p:cNvPicPr>
          <p:nvPr/>
        </p:nvPicPr>
        <p:blipFill rotWithShape="1">
          <a:blip r:embed="rId3"/>
          <a:srcRect l="33589" r="-2" b="65275"/>
          <a:stretch/>
        </p:blipFill>
        <p:spPr>
          <a:xfrm flipH="1">
            <a:off x="1364907" y="5019931"/>
            <a:ext cx="4933950" cy="1743075"/>
          </a:xfrm>
          <a:prstGeom prst="rect">
            <a:avLst/>
          </a:prstGeom>
        </p:spPr>
      </p:pic>
    </p:spTree>
    <p:extLst>
      <p:ext uri="{BB962C8B-B14F-4D97-AF65-F5344CB8AC3E}">
        <p14:creationId xmlns:p14="http://schemas.microsoft.com/office/powerpoint/2010/main" val="33873396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72E4361-DA91-4DCD-A0C7-D3323FE1A190}"/>
              </a:ext>
            </a:extLst>
          </p:cNvPr>
          <p:cNvPicPr>
            <a:picLocks noChangeAspect="1"/>
          </p:cNvPicPr>
          <p:nvPr/>
        </p:nvPicPr>
        <p:blipFill>
          <a:blip r:embed="rId3"/>
          <a:stretch>
            <a:fillRect/>
          </a:stretch>
        </p:blipFill>
        <p:spPr>
          <a:xfrm>
            <a:off x="1126080" y="924899"/>
            <a:ext cx="7941720" cy="6847501"/>
          </a:xfrm>
          <a:prstGeom prst="rect">
            <a:avLst/>
          </a:prstGeom>
        </p:spPr>
      </p:pic>
      <p:sp>
        <p:nvSpPr>
          <p:cNvPr id="2" name="Title 1"/>
          <p:cNvSpPr>
            <a:spLocks noGrp="1"/>
          </p:cNvSpPr>
          <p:nvPr>
            <p:ph type="title"/>
          </p:nvPr>
        </p:nvSpPr>
        <p:spPr>
          <a:xfrm>
            <a:off x="0" y="0"/>
            <a:ext cx="10058400" cy="1295400"/>
          </a:xfrm>
          <a:solidFill>
            <a:schemeClr val="accent5">
              <a:lumMod val="50000"/>
            </a:schemeClr>
          </a:solidFill>
          <a:ln w="76200">
            <a:solidFill>
              <a:srgbClr val="FFAF42"/>
            </a:solidFill>
          </a:ln>
        </p:spPr>
        <p:txBody>
          <a:bodyPr>
            <a:noAutofit/>
          </a:bodyPr>
          <a:lstStyle/>
          <a:p>
            <a:r>
              <a:rPr lang="en-US" sz="3600" b="1" dirty="0">
                <a:solidFill>
                  <a:schemeClr val="bg1"/>
                </a:solidFill>
              </a:rPr>
              <a:t>1. </a:t>
            </a:r>
            <a:r>
              <a:rPr lang="en-US" sz="3600" dirty="0">
                <a:solidFill>
                  <a:schemeClr val="bg1"/>
                </a:solidFill>
              </a:rPr>
              <a:t>Identify and plan for resistance you might face from the employees impacted by the change</a:t>
            </a:r>
          </a:p>
        </p:txBody>
      </p:sp>
    </p:spTree>
    <p:extLst>
      <p:ext uri="{BB962C8B-B14F-4D97-AF65-F5344CB8AC3E}">
        <p14:creationId xmlns:p14="http://schemas.microsoft.com/office/powerpoint/2010/main" val="3706241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122" name="Picture 2" descr="Image result for man frust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7772400"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56096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Time and money are the most common reasons for resistance.</a:t>
            </a:r>
          </a:p>
        </p:txBody>
      </p:sp>
      <p:pic>
        <p:nvPicPr>
          <p:cNvPr id="35842" name="Picture 2" descr="Image result for time and mon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 y="2209800"/>
            <a:ext cx="8458200" cy="4774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971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Fear of failure will also keep your employees from embracing change…</a:t>
            </a:r>
          </a:p>
        </p:txBody>
      </p:sp>
      <p:pic>
        <p:nvPicPr>
          <p:cNvPr id="33794" name="Picture 2" descr="Image result for bad performance 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662" y="1752600"/>
            <a:ext cx="7839075" cy="52292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clrChange>
              <a:clrFrom>
                <a:srgbClr val="000000"/>
              </a:clrFrom>
              <a:clrTo>
                <a:srgbClr val="000000">
                  <a:alpha val="0"/>
                </a:srgbClr>
              </a:clrTo>
            </a:clrChange>
            <a:extLst>
              <a:ext uri="{BEBA8EAE-BF5A-486C-A8C5-ECC9F3942E4B}">
                <a14:imgProps xmlns:a14="http://schemas.microsoft.com/office/drawing/2010/main">
                  <a14:imgLayer r:embed="rId5">
                    <a14:imgEffect>
                      <a14:artisticPaintBrush/>
                    </a14:imgEffect>
                  </a14:imgLayer>
                </a14:imgProps>
              </a:ext>
            </a:extLst>
          </a:blip>
          <a:stretch>
            <a:fillRect/>
          </a:stretch>
        </p:blipFill>
        <p:spPr>
          <a:xfrm>
            <a:off x="2209800" y="5029200"/>
            <a:ext cx="1972102" cy="1880377"/>
          </a:xfrm>
          <a:prstGeom prst="rect">
            <a:avLst/>
          </a:prstGeom>
        </p:spPr>
      </p:pic>
    </p:spTree>
    <p:extLst>
      <p:ext uri="{BB962C8B-B14F-4D97-AF65-F5344CB8AC3E}">
        <p14:creationId xmlns:p14="http://schemas.microsoft.com/office/powerpoint/2010/main" val="5716585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52400" y="311257"/>
            <a:ext cx="9829800" cy="1295400"/>
          </a:xfrm>
          <a:prstGeom prst="rect">
            <a:avLst/>
          </a:prstGeom>
        </p:spPr>
        <p:txBody>
          <a:bodyPr>
            <a:normAutofit fontScale="97500"/>
          </a:bodyPr>
          <a:lstStyle>
            <a:lvl1pPr algn="ctr" defTabSz="1015927" rtl="0" eaLnBrk="1" latinLnBrk="0" hangingPunct="1">
              <a:spcBef>
                <a:spcPct val="0"/>
              </a:spcBef>
              <a:buNone/>
              <a:defRPr sz="4900" kern="1200">
                <a:solidFill>
                  <a:schemeClr val="tx1"/>
                </a:solidFill>
                <a:latin typeface="Eras Light ITC" pitchFamily="34" charset="0"/>
                <a:ea typeface="+mj-ea"/>
                <a:cs typeface="+mj-cs"/>
              </a:defRPr>
            </a:lvl1pPr>
          </a:lstStyle>
          <a:p>
            <a:r>
              <a:rPr lang="en-US" dirty="0"/>
              <a:t>…so will loss of power or status </a:t>
            </a:r>
          </a:p>
        </p:txBody>
      </p:sp>
      <p:graphicFrame>
        <p:nvGraphicFramePr>
          <p:cNvPr id="11" name="Diagram 10">
            <a:extLst>
              <a:ext uri="{FF2B5EF4-FFF2-40B4-BE49-F238E27FC236}">
                <a16:creationId xmlns:a16="http://schemas.microsoft.com/office/drawing/2014/main" xmlns="" id="{A7E879F5-1719-41DF-9C28-41D7DE79949F}"/>
              </a:ext>
            </a:extLst>
          </p:cNvPr>
          <p:cNvGraphicFramePr/>
          <p:nvPr>
            <p:extLst>
              <p:ext uri="{D42A27DB-BD31-4B8C-83A1-F6EECF244321}">
                <p14:modId xmlns:p14="http://schemas.microsoft.com/office/powerpoint/2010/main" val="2504269292"/>
              </p:ext>
            </p:extLst>
          </p:nvPr>
        </p:nvGraphicFramePr>
        <p:xfrm>
          <a:off x="670564" y="1081234"/>
          <a:ext cx="8633459" cy="42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2" name="Group 11">
            <a:extLst>
              <a:ext uri="{FF2B5EF4-FFF2-40B4-BE49-F238E27FC236}">
                <a16:creationId xmlns:a16="http://schemas.microsoft.com/office/drawing/2014/main" xmlns="" id="{BA2ECACC-2535-496D-BC37-76E85FF22123}"/>
              </a:ext>
            </a:extLst>
          </p:cNvPr>
          <p:cNvGrpSpPr/>
          <p:nvPr/>
        </p:nvGrpSpPr>
        <p:grpSpPr>
          <a:xfrm>
            <a:off x="3052645" y="4343399"/>
            <a:ext cx="6629400" cy="1295401"/>
            <a:chOff x="1981200" y="6172200"/>
            <a:chExt cx="6629400" cy="1295401"/>
          </a:xfrm>
        </p:grpSpPr>
        <p:pic>
          <p:nvPicPr>
            <p:cNvPr id="13" name="Picture 12">
              <a:extLst>
                <a:ext uri="{FF2B5EF4-FFF2-40B4-BE49-F238E27FC236}">
                  <a16:creationId xmlns:a16="http://schemas.microsoft.com/office/drawing/2014/main" xmlns="" id="{AAB466E0-BBC5-4286-8A30-835D2000F921}"/>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963" t="73995" r="6481"/>
            <a:stretch/>
          </p:blipFill>
          <p:spPr bwMode="auto">
            <a:xfrm>
              <a:off x="1981200" y="6172200"/>
              <a:ext cx="6629400" cy="1295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a:extLst>
                <a:ext uri="{FF2B5EF4-FFF2-40B4-BE49-F238E27FC236}">
                  <a16:creationId xmlns:a16="http://schemas.microsoft.com/office/drawing/2014/main" xmlns="" id="{2F822A8C-9848-444F-BA9E-746CAD37EEBF}"/>
                </a:ext>
              </a:extLst>
            </p:cNvPr>
            <p:cNvPicPr>
              <a:picLocks noChangeAspect="1" noChangeArrowheads="1"/>
            </p:cNvPicPr>
            <p:nvPr/>
          </p:nvPicPr>
          <p:blipFill rotWithShape="1">
            <a:blip r:embed="rId8" cstate="print">
              <a:duotone>
                <a:prstClr val="black"/>
                <a:schemeClr val="accent3">
                  <a:tint val="45000"/>
                  <a:satMod val="400000"/>
                </a:schemeClr>
              </a:duotone>
              <a:extLst>
                <a:ext uri="{28A0092B-C50C-407E-A947-70E740481C1C}">
                  <a14:useLocalDpi xmlns:a14="http://schemas.microsoft.com/office/drawing/2010/main" val="0"/>
                </a:ext>
              </a:extLst>
            </a:blip>
            <a:srcRect l="64815" t="73995" r="6481"/>
            <a:stretch/>
          </p:blipFill>
          <p:spPr bwMode="auto">
            <a:xfrm>
              <a:off x="6248400" y="6172200"/>
              <a:ext cx="2362200" cy="1295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TextBox 14">
            <a:extLst>
              <a:ext uri="{FF2B5EF4-FFF2-40B4-BE49-F238E27FC236}">
                <a16:creationId xmlns:a16="http://schemas.microsoft.com/office/drawing/2014/main" xmlns="" id="{3B609590-A806-45B4-9CAC-18E9BBF28BA8}"/>
              </a:ext>
            </a:extLst>
          </p:cNvPr>
          <p:cNvSpPr txBox="1"/>
          <p:nvPr/>
        </p:nvSpPr>
        <p:spPr>
          <a:xfrm>
            <a:off x="1066800" y="3976834"/>
            <a:ext cx="1090092" cy="457200"/>
          </a:xfrm>
          <a:prstGeom prst="rect">
            <a:avLst/>
          </a:prstGeom>
          <a:noFill/>
        </p:spPr>
        <p:txBody>
          <a:bodyPr wrap="none" rtlCol="0">
            <a:noAutofit/>
          </a:bodyPr>
          <a:lstStyle/>
          <a:p>
            <a:pPr algn="ctr"/>
            <a:r>
              <a:rPr lang="en-US" b="1" dirty="0"/>
              <a:t>Frank</a:t>
            </a:r>
          </a:p>
        </p:txBody>
      </p:sp>
      <p:sp>
        <p:nvSpPr>
          <p:cNvPr id="16" name="TextBox 15">
            <a:extLst>
              <a:ext uri="{FF2B5EF4-FFF2-40B4-BE49-F238E27FC236}">
                <a16:creationId xmlns:a16="http://schemas.microsoft.com/office/drawing/2014/main" xmlns="" id="{0B3CC3D8-F7DC-4E0D-9FDB-BFE43F744CD8}"/>
              </a:ext>
            </a:extLst>
          </p:cNvPr>
          <p:cNvSpPr txBox="1"/>
          <p:nvPr/>
        </p:nvSpPr>
        <p:spPr>
          <a:xfrm>
            <a:off x="3329508" y="3976834"/>
            <a:ext cx="1090092" cy="457200"/>
          </a:xfrm>
          <a:prstGeom prst="rect">
            <a:avLst/>
          </a:prstGeom>
          <a:noFill/>
        </p:spPr>
        <p:txBody>
          <a:bodyPr wrap="none" rtlCol="0">
            <a:noAutofit/>
          </a:bodyPr>
          <a:lstStyle/>
          <a:p>
            <a:pPr algn="ctr"/>
            <a:r>
              <a:rPr lang="en-US" b="1" dirty="0"/>
              <a:t>Frank</a:t>
            </a:r>
          </a:p>
        </p:txBody>
      </p:sp>
      <p:sp>
        <p:nvSpPr>
          <p:cNvPr id="17" name="TextBox 16">
            <a:extLst>
              <a:ext uri="{FF2B5EF4-FFF2-40B4-BE49-F238E27FC236}">
                <a16:creationId xmlns:a16="http://schemas.microsoft.com/office/drawing/2014/main" xmlns="" id="{1762ADDF-BF74-4FC8-A917-B70A2298D28A}"/>
              </a:ext>
            </a:extLst>
          </p:cNvPr>
          <p:cNvSpPr txBox="1"/>
          <p:nvPr/>
        </p:nvSpPr>
        <p:spPr>
          <a:xfrm>
            <a:off x="5539308" y="3976834"/>
            <a:ext cx="1090092" cy="457200"/>
          </a:xfrm>
          <a:prstGeom prst="rect">
            <a:avLst/>
          </a:prstGeom>
          <a:noFill/>
        </p:spPr>
        <p:txBody>
          <a:bodyPr wrap="none" rtlCol="0">
            <a:noAutofit/>
          </a:bodyPr>
          <a:lstStyle/>
          <a:p>
            <a:pPr algn="ctr"/>
            <a:r>
              <a:rPr lang="en-US" b="1" dirty="0"/>
              <a:t>Frank</a:t>
            </a:r>
          </a:p>
        </p:txBody>
      </p:sp>
      <p:sp>
        <p:nvSpPr>
          <p:cNvPr id="18" name="TextBox 17">
            <a:extLst>
              <a:ext uri="{FF2B5EF4-FFF2-40B4-BE49-F238E27FC236}">
                <a16:creationId xmlns:a16="http://schemas.microsoft.com/office/drawing/2014/main" xmlns="" id="{A4F29F1E-72DD-4E9D-8F81-2844BB2C3705}"/>
              </a:ext>
            </a:extLst>
          </p:cNvPr>
          <p:cNvSpPr txBox="1"/>
          <p:nvPr/>
        </p:nvSpPr>
        <p:spPr>
          <a:xfrm>
            <a:off x="5539308" y="3962400"/>
            <a:ext cx="1090092" cy="457200"/>
          </a:xfrm>
          <a:prstGeom prst="rect">
            <a:avLst/>
          </a:prstGeom>
          <a:noFill/>
        </p:spPr>
        <p:txBody>
          <a:bodyPr wrap="none" rtlCol="0">
            <a:noAutofit/>
          </a:bodyPr>
          <a:lstStyle/>
          <a:p>
            <a:pPr algn="ctr"/>
            <a:r>
              <a:rPr lang="en-US" sz="2400" b="1" dirty="0">
                <a:solidFill>
                  <a:srgbClr val="C00000"/>
                </a:solidFill>
              </a:rPr>
              <a:t>Roberto</a:t>
            </a:r>
          </a:p>
        </p:txBody>
      </p:sp>
      <p:sp>
        <p:nvSpPr>
          <p:cNvPr id="19" name="TextBox 18">
            <a:extLst>
              <a:ext uri="{FF2B5EF4-FFF2-40B4-BE49-F238E27FC236}">
                <a16:creationId xmlns:a16="http://schemas.microsoft.com/office/drawing/2014/main" xmlns="" id="{CDFB3CA0-439E-4AEB-A817-96A4A9BB342A}"/>
              </a:ext>
            </a:extLst>
          </p:cNvPr>
          <p:cNvSpPr txBox="1"/>
          <p:nvPr/>
        </p:nvSpPr>
        <p:spPr>
          <a:xfrm>
            <a:off x="7802016" y="3962400"/>
            <a:ext cx="1090092" cy="457200"/>
          </a:xfrm>
          <a:prstGeom prst="rect">
            <a:avLst/>
          </a:prstGeom>
          <a:noFill/>
        </p:spPr>
        <p:txBody>
          <a:bodyPr wrap="none" rtlCol="0">
            <a:noAutofit/>
          </a:bodyPr>
          <a:lstStyle/>
          <a:p>
            <a:pPr algn="ctr"/>
            <a:r>
              <a:rPr lang="en-US" sz="2400" b="1" dirty="0">
                <a:solidFill>
                  <a:srgbClr val="C00000"/>
                </a:solidFill>
              </a:rPr>
              <a:t>Joan</a:t>
            </a:r>
          </a:p>
        </p:txBody>
      </p:sp>
    </p:spTree>
    <p:extLst>
      <p:ext uri="{BB962C8B-B14F-4D97-AF65-F5344CB8AC3E}">
        <p14:creationId xmlns:p14="http://schemas.microsoft.com/office/powerpoint/2010/main" val="11409259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p:cNvGraphicFramePr/>
          <p:nvPr>
            <p:extLst>
              <p:ext uri="{D42A27DB-BD31-4B8C-83A1-F6EECF244321}">
                <p14:modId xmlns:p14="http://schemas.microsoft.com/office/powerpoint/2010/main" val="2024428409"/>
              </p:ext>
            </p:extLst>
          </p:nvPr>
        </p:nvGraphicFramePr>
        <p:xfrm>
          <a:off x="670564" y="1852808"/>
          <a:ext cx="8633459" cy="42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xmlns="" id="{509DFFBB-9D92-418E-A2A6-ADCF007BCF44}"/>
              </a:ext>
            </a:extLst>
          </p:cNvPr>
          <p:cNvGrpSpPr/>
          <p:nvPr/>
        </p:nvGrpSpPr>
        <p:grpSpPr>
          <a:xfrm>
            <a:off x="533400" y="2685032"/>
            <a:ext cx="8861028" cy="4249168"/>
            <a:chOff x="533400" y="2685032"/>
            <a:chExt cx="8861028" cy="4249168"/>
          </a:xfrm>
        </p:grpSpPr>
        <p:sp>
          <p:nvSpPr>
            <p:cNvPr id="7" name="TextBox 6"/>
            <p:cNvSpPr txBox="1"/>
            <p:nvPr/>
          </p:nvSpPr>
          <p:spPr>
            <a:xfrm>
              <a:off x="533400" y="5186915"/>
              <a:ext cx="2574941" cy="1079517"/>
            </a:xfrm>
            <a:prstGeom prst="rect">
              <a:avLst/>
            </a:prstGeom>
            <a:noFill/>
          </p:spPr>
          <p:txBody>
            <a:bodyPr wrap="square" lIns="106734" tIns="53367" rIns="106734" bIns="53367" rtlCol="0">
              <a:spAutoFit/>
            </a:bodyPr>
            <a:lstStyle/>
            <a:p>
              <a:pPr>
                <a:lnSpc>
                  <a:spcPct val="80000"/>
                </a:lnSpc>
              </a:pPr>
              <a:r>
                <a:rPr lang="en-US" sz="1571" dirty="0"/>
                <a:t>Stop discounting and </a:t>
              </a:r>
              <a:br>
                <a:rPr lang="en-US" sz="1571" dirty="0"/>
              </a:br>
              <a:r>
                <a:rPr lang="en-US" sz="1571" dirty="0"/>
                <a:t>using Home Advisor</a:t>
              </a:r>
              <a:br>
                <a:rPr lang="en-US" sz="1571" dirty="0"/>
              </a:br>
              <a:r>
                <a:rPr lang="en-US" sz="1571" dirty="0"/>
                <a:t>to reduce price shoppers</a:t>
              </a:r>
            </a:p>
            <a:p>
              <a:pPr marL="316428" indent="-316428">
                <a:lnSpc>
                  <a:spcPct val="80000"/>
                </a:lnSpc>
                <a:buFont typeface="Arial" panose="020B0604020202020204" pitchFamily="34" charset="0"/>
                <a:buChar char="•"/>
              </a:pPr>
              <a:endParaRPr lang="en-US" sz="1571" dirty="0"/>
            </a:p>
            <a:p>
              <a:pPr>
                <a:lnSpc>
                  <a:spcPct val="80000"/>
                </a:lnSpc>
              </a:pPr>
              <a:endParaRPr lang="en-US" sz="1571" dirty="0"/>
            </a:p>
          </p:txBody>
        </p:sp>
        <p:sp>
          <p:nvSpPr>
            <p:cNvPr id="8" name="TextBox 7"/>
            <p:cNvSpPr txBox="1"/>
            <p:nvPr/>
          </p:nvSpPr>
          <p:spPr>
            <a:xfrm>
              <a:off x="2819400" y="5199632"/>
              <a:ext cx="2252970" cy="1734568"/>
            </a:xfrm>
            <a:prstGeom prst="rect">
              <a:avLst/>
            </a:prstGeom>
            <a:noFill/>
          </p:spPr>
          <p:txBody>
            <a:bodyPr wrap="none" lIns="106734" tIns="53367" rIns="106734" bIns="53367" rtlCol="0">
              <a:spAutoFit/>
            </a:bodyPr>
            <a:lstStyle/>
            <a:p>
              <a:pPr marL="285750" indent="-285750">
                <a:lnSpc>
                  <a:spcPct val="80000"/>
                </a:lnSpc>
                <a:spcAft>
                  <a:spcPts val="1200"/>
                </a:spcAft>
                <a:buFont typeface="Arial" panose="020B0604020202020204" pitchFamily="34" charset="0"/>
                <a:buChar char="•"/>
              </a:pPr>
              <a:r>
                <a:rPr lang="en-US" sz="1571" dirty="0"/>
                <a:t>Retrain on estimating</a:t>
              </a:r>
              <a:br>
                <a:rPr lang="en-US" sz="1571" dirty="0"/>
              </a:br>
              <a:r>
                <a:rPr lang="en-US" sz="1571" dirty="0"/>
                <a:t>large paving jobs</a:t>
              </a:r>
            </a:p>
            <a:p>
              <a:pPr marL="285750" indent="-285750">
                <a:lnSpc>
                  <a:spcPct val="80000"/>
                </a:lnSpc>
                <a:spcAft>
                  <a:spcPts val="1200"/>
                </a:spcAft>
                <a:buFont typeface="Arial" panose="020B0604020202020204" pitchFamily="34" charset="0"/>
                <a:buChar char="•"/>
              </a:pPr>
              <a:r>
                <a:rPr lang="en-US" sz="1571" dirty="0"/>
                <a:t>Change commission</a:t>
              </a:r>
              <a:br>
                <a:rPr lang="en-US" sz="1571" dirty="0"/>
              </a:br>
              <a:r>
                <a:rPr lang="en-US" sz="1571" dirty="0"/>
                <a:t>from sales to profit</a:t>
              </a:r>
            </a:p>
            <a:p>
              <a:pPr>
                <a:lnSpc>
                  <a:spcPct val="80000"/>
                </a:lnSpc>
                <a:spcAft>
                  <a:spcPts val="1200"/>
                </a:spcAft>
              </a:pPr>
              <a:endParaRPr lang="en-US" sz="1571" dirty="0"/>
            </a:p>
            <a:p>
              <a:pPr>
                <a:lnSpc>
                  <a:spcPct val="80000"/>
                </a:lnSpc>
                <a:spcAft>
                  <a:spcPts val="1200"/>
                </a:spcAft>
              </a:pPr>
              <a:endParaRPr lang="en-US" sz="1571" dirty="0"/>
            </a:p>
          </p:txBody>
        </p:sp>
        <p:sp>
          <p:nvSpPr>
            <p:cNvPr id="9" name="TextBox 8"/>
            <p:cNvSpPr txBox="1"/>
            <p:nvPr/>
          </p:nvSpPr>
          <p:spPr>
            <a:xfrm>
              <a:off x="7446670" y="5191199"/>
              <a:ext cx="1947758" cy="846633"/>
            </a:xfrm>
            <a:prstGeom prst="rect">
              <a:avLst/>
            </a:prstGeom>
            <a:noFill/>
          </p:spPr>
          <p:txBody>
            <a:bodyPr wrap="none" lIns="106734" tIns="53367" rIns="106734" bIns="53367" rtlCol="0">
              <a:spAutoFit/>
            </a:bodyPr>
            <a:lstStyle/>
            <a:p>
              <a:pPr>
                <a:lnSpc>
                  <a:spcPct val="80000"/>
                </a:lnSpc>
                <a:spcAft>
                  <a:spcPts val="1200"/>
                </a:spcAft>
              </a:pPr>
              <a:r>
                <a:rPr lang="en-US" sz="1571" dirty="0"/>
                <a:t>Have Joan evaluate</a:t>
              </a:r>
              <a:br>
                <a:rPr lang="en-US" sz="1571" dirty="0"/>
              </a:br>
              <a:r>
                <a:rPr lang="en-US" sz="1571" dirty="0"/>
                <a:t>fixed costs quarterly. </a:t>
              </a:r>
            </a:p>
            <a:p>
              <a:pPr>
                <a:lnSpc>
                  <a:spcPct val="80000"/>
                </a:lnSpc>
                <a:spcAft>
                  <a:spcPts val="1200"/>
                </a:spcAft>
              </a:pPr>
              <a:r>
                <a:rPr lang="en-US" sz="1571" dirty="0"/>
                <a:t>Goal = 2% decrease</a:t>
              </a:r>
            </a:p>
          </p:txBody>
        </p:sp>
        <p:sp>
          <p:nvSpPr>
            <p:cNvPr id="16" name="TextBox 15"/>
            <p:cNvSpPr txBox="1"/>
            <p:nvPr/>
          </p:nvSpPr>
          <p:spPr>
            <a:xfrm>
              <a:off x="5161568" y="5191199"/>
              <a:ext cx="1935767" cy="846633"/>
            </a:xfrm>
            <a:prstGeom prst="rect">
              <a:avLst/>
            </a:prstGeom>
            <a:noFill/>
          </p:spPr>
          <p:txBody>
            <a:bodyPr wrap="none" lIns="106734" tIns="53367" rIns="106734" bIns="53367" rtlCol="0">
              <a:spAutoFit/>
            </a:bodyPr>
            <a:lstStyle/>
            <a:p>
              <a:pPr>
                <a:lnSpc>
                  <a:spcPct val="80000"/>
                </a:lnSpc>
                <a:spcAft>
                  <a:spcPts val="1200"/>
                </a:spcAft>
              </a:pPr>
              <a:r>
                <a:rPr lang="en-US" sz="1571" dirty="0"/>
                <a:t>Train Roberto how to</a:t>
              </a:r>
              <a:br>
                <a:rPr lang="en-US" sz="1571" dirty="0"/>
              </a:br>
              <a:r>
                <a:rPr lang="en-US" sz="1571" dirty="0"/>
                <a:t>manage Gross Profit</a:t>
              </a:r>
            </a:p>
            <a:p>
              <a:pPr>
                <a:lnSpc>
                  <a:spcPct val="80000"/>
                </a:lnSpc>
                <a:spcAft>
                  <a:spcPts val="1200"/>
                </a:spcAft>
              </a:pPr>
              <a:r>
                <a:rPr lang="en-US" sz="1571" dirty="0"/>
                <a:t>Goal = 2% Increase</a:t>
              </a:r>
            </a:p>
          </p:txBody>
        </p:sp>
        <p:sp>
          <p:nvSpPr>
            <p:cNvPr id="20" name="TextBox 19">
              <a:extLst>
                <a:ext uri="{FF2B5EF4-FFF2-40B4-BE49-F238E27FC236}">
                  <a16:creationId xmlns:a16="http://schemas.microsoft.com/office/drawing/2014/main" xmlns="" id="{89F4FED0-B2E2-4778-8440-A0D4E8B901F8}"/>
                </a:ext>
              </a:extLst>
            </p:cNvPr>
            <p:cNvSpPr txBox="1"/>
            <p:nvPr/>
          </p:nvSpPr>
          <p:spPr>
            <a:xfrm>
              <a:off x="762000" y="2685032"/>
              <a:ext cx="3156486" cy="1405311"/>
            </a:xfrm>
            <a:prstGeom prst="rect">
              <a:avLst/>
            </a:prstGeom>
            <a:noFill/>
          </p:spPr>
          <p:txBody>
            <a:bodyPr wrap="none" lIns="106734" tIns="53367" rIns="106734" bIns="53367" rtlCol="0">
              <a:spAutoFit/>
            </a:bodyPr>
            <a:lstStyle/>
            <a:p>
              <a:pPr marL="299352" indent="-299352">
                <a:lnSpc>
                  <a:spcPct val="80000"/>
                </a:lnSpc>
                <a:spcAft>
                  <a:spcPts val="1200"/>
                </a:spcAft>
                <a:buFont typeface="Arial" panose="020B0604020202020204" pitchFamily="34" charset="0"/>
                <a:buChar char="•"/>
              </a:pPr>
              <a:r>
                <a:rPr lang="en-US" sz="1600" dirty="0"/>
                <a:t>Implement monthly goals, &amp;</a:t>
              </a:r>
              <a:br>
                <a:rPr lang="en-US" sz="1600" dirty="0"/>
              </a:br>
              <a:r>
                <a:rPr lang="en-US" sz="1600" dirty="0"/>
                <a:t>weekly accountability meetings</a:t>
              </a:r>
            </a:p>
            <a:p>
              <a:pPr marL="299352" indent="-299352">
                <a:lnSpc>
                  <a:spcPct val="80000"/>
                </a:lnSpc>
                <a:spcAft>
                  <a:spcPts val="1200"/>
                </a:spcAft>
                <a:buFont typeface="Arial" panose="020B0604020202020204" pitchFamily="34" charset="0"/>
                <a:buChar char="•"/>
              </a:pPr>
              <a:r>
                <a:rPr lang="en-US" sz="1600" dirty="0"/>
                <a:t>Implement CRM to track results</a:t>
              </a:r>
            </a:p>
            <a:p>
              <a:pPr marL="299352" indent="-299352">
                <a:lnSpc>
                  <a:spcPct val="80000"/>
                </a:lnSpc>
                <a:spcAft>
                  <a:spcPts val="1200"/>
                </a:spcAft>
                <a:buFont typeface="Arial" panose="020B0604020202020204" pitchFamily="34" charset="0"/>
                <a:buChar char="•"/>
              </a:pPr>
              <a:r>
                <a:rPr lang="en-US" sz="1600" dirty="0"/>
                <a:t>Reduce work with GC’s</a:t>
              </a:r>
              <a:br>
                <a:rPr lang="en-US" sz="1600" dirty="0"/>
              </a:br>
              <a:endParaRPr lang="en-US" sz="1600" dirty="0"/>
            </a:p>
          </p:txBody>
        </p:sp>
        <p:sp>
          <p:nvSpPr>
            <p:cNvPr id="22" name="TextBox 21">
              <a:extLst>
                <a:ext uri="{FF2B5EF4-FFF2-40B4-BE49-F238E27FC236}">
                  <a16:creationId xmlns:a16="http://schemas.microsoft.com/office/drawing/2014/main" xmlns="" id="{F2F013B1-15C2-436D-B239-7E0343C3D34D}"/>
                </a:ext>
              </a:extLst>
            </p:cNvPr>
            <p:cNvSpPr txBox="1"/>
            <p:nvPr/>
          </p:nvSpPr>
          <p:spPr>
            <a:xfrm>
              <a:off x="1066800" y="4666232"/>
              <a:ext cx="1090092" cy="457200"/>
            </a:xfrm>
            <a:prstGeom prst="rect">
              <a:avLst/>
            </a:prstGeom>
            <a:noFill/>
          </p:spPr>
          <p:txBody>
            <a:bodyPr wrap="none" rtlCol="0">
              <a:noAutofit/>
            </a:bodyPr>
            <a:lstStyle/>
            <a:p>
              <a:pPr algn="ctr"/>
              <a:r>
                <a:rPr lang="en-US" sz="2400" b="1" dirty="0">
                  <a:solidFill>
                    <a:srgbClr val="C00000"/>
                  </a:solidFill>
                </a:rPr>
                <a:t>Andy</a:t>
              </a:r>
            </a:p>
          </p:txBody>
        </p:sp>
        <p:sp>
          <p:nvSpPr>
            <p:cNvPr id="23" name="TextBox 22">
              <a:extLst>
                <a:ext uri="{FF2B5EF4-FFF2-40B4-BE49-F238E27FC236}">
                  <a16:creationId xmlns:a16="http://schemas.microsoft.com/office/drawing/2014/main" xmlns="" id="{1FB014CB-1A63-4B9C-BBF6-21AF36B94322}"/>
                </a:ext>
              </a:extLst>
            </p:cNvPr>
            <p:cNvSpPr txBox="1"/>
            <p:nvPr/>
          </p:nvSpPr>
          <p:spPr>
            <a:xfrm>
              <a:off x="3329508" y="4666232"/>
              <a:ext cx="1090092" cy="457200"/>
            </a:xfrm>
            <a:prstGeom prst="rect">
              <a:avLst/>
            </a:prstGeom>
            <a:noFill/>
          </p:spPr>
          <p:txBody>
            <a:bodyPr wrap="none" rtlCol="0">
              <a:noAutofit/>
            </a:bodyPr>
            <a:lstStyle/>
            <a:p>
              <a:pPr algn="ctr"/>
              <a:r>
                <a:rPr lang="en-US" sz="2400" b="1" dirty="0">
                  <a:solidFill>
                    <a:srgbClr val="C00000"/>
                  </a:solidFill>
                </a:rPr>
                <a:t>Zak</a:t>
              </a:r>
            </a:p>
          </p:txBody>
        </p:sp>
        <p:sp>
          <p:nvSpPr>
            <p:cNvPr id="24" name="TextBox 23">
              <a:extLst>
                <a:ext uri="{FF2B5EF4-FFF2-40B4-BE49-F238E27FC236}">
                  <a16:creationId xmlns:a16="http://schemas.microsoft.com/office/drawing/2014/main" xmlns="" id="{BE2C7669-87A9-4C81-88D7-B9D172FE74EA}"/>
                </a:ext>
              </a:extLst>
            </p:cNvPr>
            <p:cNvSpPr txBox="1"/>
            <p:nvPr/>
          </p:nvSpPr>
          <p:spPr>
            <a:xfrm>
              <a:off x="5539308" y="4666232"/>
              <a:ext cx="1090092" cy="457200"/>
            </a:xfrm>
            <a:prstGeom prst="rect">
              <a:avLst/>
            </a:prstGeom>
            <a:noFill/>
          </p:spPr>
          <p:txBody>
            <a:bodyPr wrap="none" rtlCol="0">
              <a:noAutofit/>
            </a:bodyPr>
            <a:lstStyle/>
            <a:p>
              <a:pPr algn="ctr"/>
              <a:r>
                <a:rPr lang="en-US" sz="2400" b="1" dirty="0">
                  <a:solidFill>
                    <a:srgbClr val="C00000"/>
                  </a:solidFill>
                </a:rPr>
                <a:t>Roberto</a:t>
              </a:r>
            </a:p>
          </p:txBody>
        </p:sp>
        <p:sp>
          <p:nvSpPr>
            <p:cNvPr id="26" name="TextBox 25">
              <a:extLst>
                <a:ext uri="{FF2B5EF4-FFF2-40B4-BE49-F238E27FC236}">
                  <a16:creationId xmlns:a16="http://schemas.microsoft.com/office/drawing/2014/main" xmlns="" id="{3E77C199-2AB0-40AE-AE67-EC6924433AC5}"/>
                </a:ext>
              </a:extLst>
            </p:cNvPr>
            <p:cNvSpPr txBox="1"/>
            <p:nvPr/>
          </p:nvSpPr>
          <p:spPr>
            <a:xfrm>
              <a:off x="7825308" y="4666232"/>
              <a:ext cx="1090092" cy="457200"/>
            </a:xfrm>
            <a:prstGeom prst="rect">
              <a:avLst/>
            </a:prstGeom>
            <a:noFill/>
          </p:spPr>
          <p:txBody>
            <a:bodyPr wrap="none" rtlCol="0">
              <a:noAutofit/>
            </a:bodyPr>
            <a:lstStyle/>
            <a:p>
              <a:pPr algn="ctr"/>
              <a:r>
                <a:rPr lang="en-US" sz="2400" b="1" dirty="0">
                  <a:solidFill>
                    <a:srgbClr val="C00000"/>
                  </a:solidFill>
                </a:rPr>
                <a:t>Joan</a:t>
              </a:r>
            </a:p>
          </p:txBody>
        </p:sp>
        <p:sp>
          <p:nvSpPr>
            <p:cNvPr id="27" name="TextBox 26">
              <a:extLst>
                <a:ext uri="{FF2B5EF4-FFF2-40B4-BE49-F238E27FC236}">
                  <a16:creationId xmlns:a16="http://schemas.microsoft.com/office/drawing/2014/main" xmlns="" id="{BB36FB53-D7C0-4747-BD74-A8542EC5275C}"/>
                </a:ext>
              </a:extLst>
            </p:cNvPr>
            <p:cNvSpPr txBox="1"/>
            <p:nvPr/>
          </p:nvSpPr>
          <p:spPr>
            <a:xfrm>
              <a:off x="3810000" y="6300474"/>
              <a:ext cx="2574941" cy="499358"/>
            </a:xfrm>
            <a:prstGeom prst="rect">
              <a:avLst/>
            </a:prstGeom>
            <a:noFill/>
          </p:spPr>
          <p:txBody>
            <a:bodyPr wrap="square" lIns="106734" tIns="53367" rIns="106734" bIns="53367" rtlCol="0">
              <a:spAutoFit/>
            </a:bodyPr>
            <a:lstStyle/>
            <a:p>
              <a:pPr algn="ctr">
                <a:lnSpc>
                  <a:spcPct val="80000"/>
                </a:lnSpc>
              </a:pPr>
              <a:r>
                <a:rPr lang="en-US" sz="1571" dirty="0"/>
                <a:t>Institute weekly handoff</a:t>
              </a:r>
              <a:br>
                <a:rPr lang="en-US" sz="1571" dirty="0"/>
              </a:br>
              <a:r>
                <a:rPr lang="en-US" sz="1571" dirty="0"/>
                <a:t>meeting with Sales and Ops</a:t>
              </a:r>
            </a:p>
          </p:txBody>
        </p:sp>
      </p:grpSp>
      <p:sp>
        <p:nvSpPr>
          <p:cNvPr id="17" name="Title 10">
            <a:extLst>
              <a:ext uri="{FF2B5EF4-FFF2-40B4-BE49-F238E27FC236}">
                <a16:creationId xmlns:a16="http://schemas.microsoft.com/office/drawing/2014/main" xmlns="" id="{CD3E3465-AF34-4A5C-BC69-C2B44D233ED1}"/>
              </a:ext>
            </a:extLst>
          </p:cNvPr>
          <p:cNvSpPr>
            <a:spLocks noGrp="1"/>
          </p:cNvSpPr>
          <p:nvPr>
            <p:ph type="title"/>
          </p:nvPr>
        </p:nvSpPr>
        <p:spPr>
          <a:xfrm>
            <a:off x="-172432" y="71117"/>
            <a:ext cx="10668000" cy="1277257"/>
          </a:xfrm>
        </p:spPr>
        <p:txBody>
          <a:bodyPr>
            <a:noAutofit/>
          </a:bodyPr>
          <a:lstStyle/>
          <a:p>
            <a:pPr>
              <a:lnSpc>
                <a:spcPct val="80000"/>
              </a:lnSpc>
              <a:spcAft>
                <a:spcPts val="1257"/>
              </a:spcAft>
            </a:pPr>
            <a:r>
              <a:rPr lang="en-US" sz="4190" dirty="0"/>
              <a:t>Why is everyone resisting </a:t>
            </a:r>
            <a:br>
              <a:rPr lang="en-US" sz="4190" dirty="0"/>
            </a:br>
            <a:r>
              <a:rPr lang="en-US" sz="4190" dirty="0"/>
              <a:t>profit improvement?</a:t>
            </a:r>
          </a:p>
        </p:txBody>
      </p:sp>
      <p:pic>
        <p:nvPicPr>
          <p:cNvPr id="29" name="Picture 28">
            <a:extLst>
              <a:ext uri="{FF2B5EF4-FFF2-40B4-BE49-F238E27FC236}">
                <a16:creationId xmlns:a16="http://schemas.microsoft.com/office/drawing/2014/main" xmlns="" id="{E8A3732F-01E0-4517-A23C-1AC26960D5CF}"/>
              </a:ext>
            </a:extLst>
          </p:cNvPr>
          <p:cNvPicPr>
            <a:picLocks noChangeAspect="1"/>
          </p:cNvPicPr>
          <p:nvPr/>
        </p:nvPicPr>
        <p:blipFill>
          <a:blip r:embed="rId8"/>
          <a:stretch>
            <a:fillRect/>
          </a:stretch>
        </p:blipFill>
        <p:spPr>
          <a:xfrm>
            <a:off x="5570095" y="1733934"/>
            <a:ext cx="3736612" cy="1735003"/>
          </a:xfrm>
          <a:prstGeom prst="rect">
            <a:avLst/>
          </a:prstGeom>
        </p:spPr>
      </p:pic>
      <p:sp>
        <p:nvSpPr>
          <p:cNvPr id="6" name="Rectangle 5">
            <a:extLst>
              <a:ext uri="{FF2B5EF4-FFF2-40B4-BE49-F238E27FC236}">
                <a16:creationId xmlns:a16="http://schemas.microsoft.com/office/drawing/2014/main" xmlns="" id="{12D65D51-5FEF-4F19-BFF8-6D90BBD2D4FE}"/>
              </a:ext>
            </a:extLst>
          </p:cNvPr>
          <p:cNvSpPr/>
          <p:nvPr/>
        </p:nvSpPr>
        <p:spPr>
          <a:xfrm>
            <a:off x="6858000" y="1950874"/>
            <a:ext cx="2209800" cy="1306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5CD70617-770D-4485-A83B-CAB6DA211D41}"/>
              </a:ext>
            </a:extLst>
          </p:cNvPr>
          <p:cNvSpPr/>
          <p:nvPr/>
        </p:nvSpPr>
        <p:spPr>
          <a:xfrm>
            <a:off x="6429057" y="1828562"/>
            <a:ext cx="2842692" cy="1600438"/>
          </a:xfrm>
          <a:prstGeom prst="rect">
            <a:avLst/>
          </a:prstGeom>
        </p:spPr>
        <p:txBody>
          <a:bodyPr wrap="square">
            <a:spAutoFit/>
          </a:bodyPr>
          <a:lstStyle/>
          <a:p>
            <a:pPr algn="ctr">
              <a:lnSpc>
                <a:spcPct val="80000"/>
              </a:lnSpc>
              <a:spcAft>
                <a:spcPts val="600"/>
              </a:spcAft>
            </a:pPr>
            <a:r>
              <a:rPr lang="en-US" dirty="0"/>
              <a:t>I’m so frustrated!</a:t>
            </a:r>
          </a:p>
          <a:p>
            <a:pPr algn="ctr">
              <a:lnSpc>
                <a:spcPct val="80000"/>
              </a:lnSpc>
              <a:spcAft>
                <a:spcPts val="600"/>
              </a:spcAft>
            </a:pPr>
            <a:r>
              <a:rPr lang="en-US" dirty="0"/>
              <a:t>Why isn’t anybody </a:t>
            </a:r>
            <a:br>
              <a:rPr lang="en-US" dirty="0"/>
            </a:br>
            <a:r>
              <a:rPr lang="en-US" dirty="0"/>
              <a:t>following our </a:t>
            </a:r>
            <a:br>
              <a:rPr lang="en-US" dirty="0"/>
            </a:br>
            <a:r>
              <a:rPr lang="en-US" dirty="0"/>
              <a:t>cross selling plan?</a:t>
            </a:r>
          </a:p>
          <a:p>
            <a:pPr algn="ctr"/>
            <a:r>
              <a:rPr lang="en-US" sz="2400" b="1" dirty="0"/>
              <a:t>UGH!</a:t>
            </a:r>
          </a:p>
        </p:txBody>
      </p:sp>
    </p:spTree>
    <p:extLst>
      <p:ext uri="{BB962C8B-B14F-4D97-AF65-F5344CB8AC3E}">
        <p14:creationId xmlns:p14="http://schemas.microsoft.com/office/powerpoint/2010/main" val="8157939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0" y="0"/>
            <a:ext cx="10058400" cy="1295400"/>
          </a:xfrm>
          <a:solidFill>
            <a:schemeClr val="accent5">
              <a:lumMod val="50000"/>
            </a:schemeClr>
          </a:solidFill>
          <a:ln w="76200">
            <a:solidFill>
              <a:srgbClr val="FFAF42"/>
            </a:solidFill>
          </a:ln>
        </p:spPr>
        <p:txBody>
          <a:bodyPr>
            <a:noAutofit/>
          </a:bodyPr>
          <a:lstStyle/>
          <a:p>
            <a:pPr>
              <a:lnSpc>
                <a:spcPct val="80000"/>
              </a:lnSpc>
            </a:pPr>
            <a:r>
              <a:rPr lang="en-US" sz="4000" b="1" dirty="0">
                <a:solidFill>
                  <a:schemeClr val="bg1"/>
                </a:solidFill>
              </a:rPr>
              <a:t>2.</a:t>
            </a:r>
            <a:r>
              <a:rPr lang="en-US" sz="4000" dirty="0">
                <a:solidFill>
                  <a:schemeClr val="bg1"/>
                </a:solidFill>
              </a:rPr>
              <a:t> Change employees’ mental scales </a:t>
            </a:r>
            <a:br>
              <a:rPr lang="en-US" sz="4000" dirty="0">
                <a:solidFill>
                  <a:schemeClr val="bg1"/>
                </a:solidFill>
              </a:rPr>
            </a:br>
            <a:r>
              <a:rPr lang="en-US" sz="4000" dirty="0">
                <a:solidFill>
                  <a:schemeClr val="bg1"/>
                </a:solidFill>
              </a:rPr>
              <a:t>by supporting them in making the change</a:t>
            </a:r>
          </a:p>
        </p:txBody>
      </p:sp>
      <p:pic>
        <p:nvPicPr>
          <p:cNvPr id="3074" name="Picture 2" descr="Image result for support">
            <a:extLst>
              <a:ext uri="{FF2B5EF4-FFF2-40B4-BE49-F238E27FC236}">
                <a16:creationId xmlns:a16="http://schemas.microsoft.com/office/drawing/2014/main" xmlns="" id="{92CC3C18-CD3D-49F9-B32B-AF1245A6AB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998" y="2057400"/>
            <a:ext cx="8876403"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4929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058400" cy="1295400"/>
          </a:xfrm>
          <a:noFill/>
          <a:ln w="76200">
            <a:noFill/>
          </a:ln>
        </p:spPr>
        <p:txBody>
          <a:bodyPr>
            <a:noAutofit/>
          </a:bodyPr>
          <a:lstStyle/>
          <a:p>
            <a:r>
              <a:rPr lang="en-US" sz="4000" dirty="0"/>
              <a:t>Make a compelling case for change</a:t>
            </a:r>
          </a:p>
        </p:txBody>
      </p:sp>
      <p:pic>
        <p:nvPicPr>
          <p:cNvPr id="9218" name="Picture 2" descr="http://i.telegraph.co.uk/multimedia/archive/01579/Jury_1579897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1676400"/>
            <a:ext cx="8153400" cy="5104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2417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Your compelling case </a:t>
            </a:r>
            <a:br>
              <a:rPr lang="en-US" dirty="0"/>
            </a:br>
            <a:r>
              <a:rPr lang="en-US" dirty="0"/>
              <a:t>needs to focus on 3 topics…</a:t>
            </a:r>
          </a:p>
        </p:txBody>
      </p:sp>
      <p:sp>
        <p:nvSpPr>
          <p:cNvPr id="4" name="Oval 3"/>
          <p:cNvSpPr/>
          <p:nvPr/>
        </p:nvSpPr>
        <p:spPr>
          <a:xfrm>
            <a:off x="6507068" y="2301240"/>
            <a:ext cx="3017520" cy="3017520"/>
          </a:xfrm>
          <a:prstGeom prst="ellipse">
            <a:avLst/>
          </a:prstGeom>
          <a:solidFill>
            <a:srgbClr val="FF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What</a:t>
            </a:r>
            <a:br>
              <a:rPr lang="en-US" sz="3200" dirty="0"/>
            </a:br>
            <a:r>
              <a:rPr lang="en-US" sz="3200" dirty="0"/>
              <a:t>is the</a:t>
            </a:r>
          </a:p>
          <a:p>
            <a:pPr algn="ctr"/>
            <a:r>
              <a:rPr lang="en-US" sz="3200" dirty="0"/>
              <a:t>Vision?</a:t>
            </a:r>
          </a:p>
        </p:txBody>
      </p:sp>
      <p:sp>
        <p:nvSpPr>
          <p:cNvPr id="5" name="Arrow: Right 4"/>
          <p:cNvSpPr/>
          <p:nvPr/>
        </p:nvSpPr>
        <p:spPr>
          <a:xfrm>
            <a:off x="3124200" y="2209800"/>
            <a:ext cx="3672634" cy="3200400"/>
          </a:xfrm>
          <a:prstGeom prst="rightArrow">
            <a:avLst>
              <a:gd name="adj1" fmla="val 50000"/>
              <a:gd name="adj2" fmla="val 43822"/>
            </a:avLst>
          </a:prstGeom>
          <a:solidFill>
            <a:schemeClr val="bg1"/>
          </a:solid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lumMod val="65000"/>
                    <a:lumOff val="35000"/>
                  </a:schemeClr>
                </a:solidFill>
              </a:rPr>
              <a:t>How</a:t>
            </a:r>
            <a:br>
              <a:rPr lang="en-US" sz="3200" dirty="0">
                <a:solidFill>
                  <a:schemeClr val="tx1">
                    <a:lumMod val="65000"/>
                    <a:lumOff val="35000"/>
                  </a:schemeClr>
                </a:solidFill>
              </a:rPr>
            </a:br>
            <a:r>
              <a:rPr lang="en-US" sz="3200" dirty="0">
                <a:solidFill>
                  <a:schemeClr val="tx1">
                    <a:lumMod val="65000"/>
                    <a:lumOff val="35000"/>
                  </a:schemeClr>
                </a:solidFill>
              </a:rPr>
              <a:t>will we </a:t>
            </a:r>
            <a:br>
              <a:rPr lang="en-US" sz="3200" dirty="0">
                <a:solidFill>
                  <a:schemeClr val="tx1">
                    <a:lumMod val="65000"/>
                    <a:lumOff val="35000"/>
                  </a:schemeClr>
                </a:solidFill>
              </a:rPr>
            </a:br>
            <a:r>
              <a:rPr lang="en-US" sz="3200" dirty="0">
                <a:solidFill>
                  <a:schemeClr val="tx1">
                    <a:lumMod val="65000"/>
                    <a:lumOff val="35000"/>
                  </a:schemeClr>
                </a:solidFill>
              </a:rPr>
              <a:t>get there?</a:t>
            </a:r>
          </a:p>
        </p:txBody>
      </p:sp>
      <p:sp>
        <p:nvSpPr>
          <p:cNvPr id="3" name="Oval 2"/>
          <p:cNvSpPr/>
          <p:nvPr/>
        </p:nvSpPr>
        <p:spPr>
          <a:xfrm>
            <a:off x="563880" y="2301240"/>
            <a:ext cx="3017520" cy="3017520"/>
          </a:xfrm>
          <a:prstGeom prst="ellipse">
            <a:avLst/>
          </a:prstGeom>
          <a:solidFill>
            <a:srgbClr val="FF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Why</a:t>
            </a:r>
          </a:p>
          <a:p>
            <a:pPr algn="ctr"/>
            <a:r>
              <a:rPr lang="en-US" sz="3200" dirty="0"/>
              <a:t>do we </a:t>
            </a:r>
            <a:br>
              <a:rPr lang="en-US" sz="3200" dirty="0"/>
            </a:br>
            <a:r>
              <a:rPr lang="en-US" sz="3200" dirty="0"/>
              <a:t>need to change?</a:t>
            </a:r>
          </a:p>
        </p:txBody>
      </p:sp>
    </p:spTree>
    <p:extLst>
      <p:ext uri="{BB962C8B-B14F-4D97-AF65-F5344CB8AC3E}">
        <p14:creationId xmlns:p14="http://schemas.microsoft.com/office/powerpoint/2010/main" val="7624929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9601200" cy="1295400"/>
          </a:xfrm>
        </p:spPr>
        <p:txBody>
          <a:bodyPr>
            <a:noAutofit/>
          </a:bodyPr>
          <a:lstStyle/>
          <a:p>
            <a:pPr>
              <a:lnSpc>
                <a:spcPts val="3600"/>
              </a:lnSpc>
            </a:pPr>
            <a:r>
              <a:rPr lang="en-US" sz="4000" dirty="0"/>
              <a:t>Get your team involved to get input </a:t>
            </a:r>
            <a:br>
              <a:rPr lang="en-US" sz="4000" dirty="0"/>
            </a:br>
            <a:r>
              <a:rPr lang="en-US" sz="4000" dirty="0"/>
              <a:t>and create buy-in</a:t>
            </a:r>
          </a:p>
        </p:txBody>
      </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r="15625" b="4872"/>
          <a:stretch/>
        </p:blipFill>
        <p:spPr>
          <a:xfrm rot="10800000">
            <a:off x="1562101" y="1447800"/>
            <a:ext cx="6934197" cy="5839265"/>
          </a:xfrm>
          <a:prstGeom prst="rect">
            <a:avLst/>
          </a:prstGeom>
        </p:spPr>
      </p:pic>
    </p:spTree>
    <p:extLst>
      <p:ext uri="{BB962C8B-B14F-4D97-AF65-F5344CB8AC3E}">
        <p14:creationId xmlns:p14="http://schemas.microsoft.com/office/powerpoint/2010/main" val="11969738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descr="http://www.sprichie.com/wp-content/uploads/2012/04/Yoda-the-Ultimate-Ment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3" y="1449946"/>
            <a:ext cx="8229600" cy="5584574"/>
          </a:xfrm>
          <a:prstGeom prst="rect">
            <a:avLst/>
          </a:prstGeom>
          <a:noFill/>
          <a:extLst>
            <a:ext uri="{909E8E84-426E-40dd-AFC4-6F175D3DCCD1}">
              <a14:hiddenFill xmlns:a14="http://schemas.microsoft.com/office/drawing/2010/main">
                <a:solidFill>
                  <a:srgbClr val="FFFFFF"/>
                </a:solidFill>
              </a14:hiddenFill>
            </a:ext>
          </a:extLst>
        </p:spPr>
      </p:pic>
      <p:sp>
        <p:nvSpPr>
          <p:cNvPr id="22535" name="Rectangle 5"/>
          <p:cNvSpPr>
            <a:spLocks noChangeArrowheads="1"/>
          </p:cNvSpPr>
          <p:nvPr/>
        </p:nvSpPr>
        <p:spPr bwMode="auto">
          <a:xfrm>
            <a:off x="-76196" y="551543"/>
            <a:ext cx="10210799" cy="1277257"/>
          </a:xfrm>
          <a:prstGeom prst="rect">
            <a:avLst/>
          </a:prstGeom>
          <a:noFill/>
          <a:ln w="9525">
            <a:noFill/>
            <a:miter lim="800000"/>
            <a:headEnd/>
            <a:tailEnd/>
          </a:ln>
        </p:spPr>
        <p:txBody>
          <a:bodyPr lIns="0" tIns="50968" rIns="0" bIns="50968"/>
          <a:lstStyle/>
          <a:p>
            <a:pPr algn="ctr">
              <a:lnSpc>
                <a:spcPts val="4057"/>
              </a:lnSpc>
            </a:pPr>
            <a:r>
              <a:rPr lang="en-US" sz="5400" i="1" dirty="0">
                <a:latin typeface="Eras Light ITC" pitchFamily="34" charset="0"/>
              </a:rPr>
              <a:t>Mentor your team</a:t>
            </a:r>
            <a:br>
              <a:rPr lang="en-US" sz="5400" i="1" dirty="0">
                <a:latin typeface="Eras Light ITC" pitchFamily="34" charset="0"/>
              </a:rPr>
            </a:br>
            <a:endParaRPr lang="en-US" sz="5400" i="1" dirty="0">
              <a:latin typeface="Eras Light ITC" pitchFamily="34" charset="0"/>
            </a:endParaRPr>
          </a:p>
        </p:txBody>
      </p:sp>
    </p:spTree>
    <p:extLst>
      <p:ext uri="{BB962C8B-B14F-4D97-AF65-F5344CB8AC3E}">
        <p14:creationId xmlns:p14="http://schemas.microsoft.com/office/powerpoint/2010/main" val="9844486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0" y="0"/>
            <a:ext cx="10058400" cy="1295400"/>
          </a:xfrm>
          <a:solidFill>
            <a:schemeClr val="accent5">
              <a:lumMod val="50000"/>
            </a:schemeClr>
          </a:solidFill>
          <a:ln w="76200">
            <a:solidFill>
              <a:srgbClr val="FFAF42"/>
            </a:solidFill>
          </a:ln>
        </p:spPr>
        <p:txBody>
          <a:bodyPr>
            <a:normAutofit/>
          </a:bodyPr>
          <a:lstStyle/>
          <a:p>
            <a:r>
              <a:rPr lang="en-US" sz="4800" b="1" dirty="0">
                <a:solidFill>
                  <a:schemeClr val="bg1"/>
                </a:solidFill>
              </a:rPr>
              <a:t>3.</a:t>
            </a:r>
            <a:r>
              <a:rPr lang="en-US" sz="4800" dirty="0">
                <a:solidFill>
                  <a:schemeClr val="bg1"/>
                </a:solidFill>
              </a:rPr>
              <a:t> Persevere until the change sticks</a:t>
            </a:r>
          </a:p>
        </p:txBody>
      </p:sp>
      <p:sp>
        <p:nvSpPr>
          <p:cNvPr id="2" name="Rectangle 1">
            <a:extLst>
              <a:ext uri="{FF2B5EF4-FFF2-40B4-BE49-F238E27FC236}">
                <a16:creationId xmlns:a16="http://schemas.microsoft.com/office/drawing/2014/main" xmlns="" id="{46D95C05-2DA4-4467-8328-634DC831DBBF}"/>
              </a:ext>
            </a:extLst>
          </p:cNvPr>
          <p:cNvSpPr/>
          <p:nvPr/>
        </p:nvSpPr>
        <p:spPr>
          <a:xfrm>
            <a:off x="2819400" y="2819400"/>
            <a:ext cx="5334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763CA560-24B1-472C-A39F-08FD8CEA4E7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371600" y="1752600"/>
            <a:ext cx="7315200" cy="5486401"/>
          </a:xfrm>
          <a:prstGeom prst="rect">
            <a:avLst/>
          </a:prstGeom>
        </p:spPr>
      </p:pic>
    </p:spTree>
    <p:extLst>
      <p:ext uri="{BB962C8B-B14F-4D97-AF65-F5344CB8AC3E}">
        <p14:creationId xmlns:p14="http://schemas.microsoft.com/office/powerpoint/2010/main" val="2506019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72685" y="1921769"/>
            <a:ext cx="9235424" cy="5774431"/>
            <a:chOff x="372685" y="1623250"/>
            <a:chExt cx="9235424" cy="5774431"/>
          </a:xfrm>
        </p:grpSpPr>
        <p:grpSp>
          <p:nvGrpSpPr>
            <p:cNvPr id="48" name="Group 47"/>
            <p:cNvGrpSpPr/>
            <p:nvPr/>
          </p:nvGrpSpPr>
          <p:grpSpPr>
            <a:xfrm>
              <a:off x="6629878" y="5446860"/>
              <a:ext cx="2978231" cy="1950821"/>
              <a:chOff x="365919" y="1585119"/>
              <a:chExt cx="2924175" cy="1905000"/>
            </a:xfrm>
          </p:grpSpPr>
          <p:pic>
            <p:nvPicPr>
              <p:cNvPr id="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5919" y="1585119"/>
                <a:ext cx="2924175" cy="1905000"/>
              </a:xfrm>
              <a:prstGeom prst="rect">
                <a:avLst/>
              </a:prstGeom>
              <a:noFill/>
              <a:ln w="9525">
                <a:noFill/>
                <a:miter lim="800000"/>
                <a:headEnd/>
                <a:tailEnd/>
              </a:ln>
            </p:spPr>
          </p:pic>
          <p:sp>
            <p:nvSpPr>
              <p:cNvPr id="10" name="Rectangle 9"/>
              <p:cNvSpPr/>
              <p:nvPr/>
            </p:nvSpPr>
            <p:spPr>
              <a:xfrm>
                <a:off x="442119" y="1889919"/>
                <a:ext cx="2743200" cy="1447800"/>
              </a:xfrm>
              <a:prstGeom prst="rect">
                <a:avLst/>
              </a:prstGeom>
              <a:solidFill>
                <a:srgbClr val="D2232A"/>
              </a:solidFill>
              <a:ln>
                <a:no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899319" y="2575719"/>
                <a:ext cx="18288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FRANK</a:t>
                </a:r>
              </a:p>
            </p:txBody>
          </p:sp>
          <p:sp>
            <p:nvSpPr>
              <p:cNvPr id="12" name="TextBox 11"/>
              <p:cNvSpPr txBox="1"/>
              <p:nvPr/>
            </p:nvSpPr>
            <p:spPr>
              <a:xfrm>
                <a:off x="1282456" y="2099409"/>
                <a:ext cx="1199381" cy="390712"/>
              </a:xfrm>
              <a:prstGeom prst="rect">
                <a:avLst/>
              </a:prstGeom>
              <a:noFill/>
            </p:spPr>
            <p:txBody>
              <a:bodyPr wrap="none" rtlCol="0">
                <a:spAutoFit/>
              </a:bodyPr>
              <a:lstStyle/>
              <a:p>
                <a:r>
                  <a:rPr lang="en-US" b="1" spc="307" dirty="0">
                    <a:solidFill>
                      <a:schemeClr val="bg1"/>
                    </a:solidFill>
                  </a:rPr>
                  <a:t>OWNER</a:t>
                </a:r>
              </a:p>
            </p:txBody>
          </p:sp>
        </p:grpSp>
        <p:pic>
          <p:nvPicPr>
            <p:cNvPr id="1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72685" y="3574072"/>
              <a:ext cx="2978231" cy="1950821"/>
            </a:xfrm>
            <a:prstGeom prst="rect">
              <a:avLst/>
            </a:prstGeom>
            <a:noFill/>
            <a:ln w="9525">
              <a:noFill/>
              <a:miter lim="800000"/>
              <a:headEnd/>
              <a:tailEnd/>
            </a:ln>
          </p:spPr>
        </p:pic>
        <p:sp>
          <p:nvSpPr>
            <p:cNvPr id="14" name="Rectangle 13"/>
            <p:cNvSpPr/>
            <p:nvPr/>
          </p:nvSpPr>
          <p:spPr>
            <a:xfrm>
              <a:off x="450292" y="3886202"/>
              <a:ext cx="2793909" cy="1482624"/>
            </a:xfrm>
            <a:prstGeom prst="rect">
              <a:avLst/>
            </a:prstGeom>
            <a:solidFill>
              <a:srgbClr val="D2232A"/>
            </a:solidFill>
            <a:ln>
              <a:no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3333" tIns="46667" rIns="93333" bIns="46667" rtlCol="0" anchor="ctr"/>
            <a:lstStyle/>
            <a:p>
              <a:pPr algn="ctr"/>
              <a:endParaRPr lang="en-US" dirty="0"/>
            </a:p>
          </p:txBody>
        </p:sp>
        <p:sp>
          <p:nvSpPr>
            <p:cNvPr id="15" name="Rectangle 14"/>
            <p:cNvSpPr/>
            <p:nvPr/>
          </p:nvSpPr>
          <p:spPr>
            <a:xfrm>
              <a:off x="915947" y="4588498"/>
              <a:ext cx="1862607" cy="546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3333" tIns="46667" rIns="93333" bIns="46667" rtlCol="0" anchor="ctr"/>
            <a:lstStyle/>
            <a:p>
              <a:pPr algn="ctr"/>
              <a:r>
                <a:rPr lang="en-US" sz="2800" b="1" dirty="0">
                  <a:solidFill>
                    <a:schemeClr val="tx1"/>
                  </a:solidFill>
                </a:rPr>
                <a:t>FRANK</a:t>
              </a:r>
            </a:p>
          </p:txBody>
        </p:sp>
        <p:sp>
          <p:nvSpPr>
            <p:cNvPr id="16" name="TextBox 15"/>
            <p:cNvSpPr txBox="1"/>
            <p:nvPr/>
          </p:nvSpPr>
          <p:spPr>
            <a:xfrm>
              <a:off x="1071165" y="4100730"/>
              <a:ext cx="1597464" cy="402022"/>
            </a:xfrm>
            <a:prstGeom prst="rect">
              <a:avLst/>
            </a:prstGeom>
            <a:noFill/>
          </p:spPr>
          <p:txBody>
            <a:bodyPr wrap="none" lIns="93333" tIns="46667" rIns="93333" bIns="46667" rtlCol="0">
              <a:spAutoFit/>
            </a:bodyPr>
            <a:lstStyle/>
            <a:p>
              <a:r>
                <a:rPr lang="en-US" b="1" spc="307" dirty="0">
                  <a:solidFill>
                    <a:schemeClr val="bg1"/>
                  </a:solidFill>
                </a:rPr>
                <a:t>MANAGER</a:t>
              </a:r>
            </a:p>
          </p:txBody>
        </p:sp>
        <p:pic>
          <p:nvPicPr>
            <p:cNvPr id="1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447924" y="1623250"/>
              <a:ext cx="2978231" cy="1950821"/>
            </a:xfrm>
            <a:prstGeom prst="rect">
              <a:avLst/>
            </a:prstGeom>
            <a:noFill/>
            <a:ln w="9525">
              <a:noFill/>
              <a:miter lim="800000"/>
              <a:headEnd/>
              <a:tailEnd/>
            </a:ln>
          </p:spPr>
        </p:pic>
        <p:sp>
          <p:nvSpPr>
            <p:cNvPr id="18" name="Rectangle 17"/>
            <p:cNvSpPr/>
            <p:nvPr/>
          </p:nvSpPr>
          <p:spPr>
            <a:xfrm>
              <a:off x="3525535" y="1935381"/>
              <a:ext cx="2793909" cy="1482624"/>
            </a:xfrm>
            <a:prstGeom prst="rect">
              <a:avLst/>
            </a:prstGeom>
            <a:solidFill>
              <a:srgbClr val="D2232A"/>
            </a:solidFill>
            <a:ln>
              <a:no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3333" tIns="46667" rIns="93333" bIns="46667" rtlCol="0" anchor="ctr"/>
            <a:lstStyle/>
            <a:p>
              <a:pPr algn="ctr"/>
              <a:endParaRPr lang="en-US" dirty="0"/>
            </a:p>
          </p:txBody>
        </p:sp>
        <p:sp>
          <p:nvSpPr>
            <p:cNvPr id="19" name="Rectangle 18"/>
            <p:cNvSpPr/>
            <p:nvPr/>
          </p:nvSpPr>
          <p:spPr>
            <a:xfrm>
              <a:off x="3991190" y="2637675"/>
              <a:ext cx="1862607" cy="546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3333" tIns="46667" rIns="93333" bIns="46667" rtlCol="0" anchor="ctr"/>
            <a:lstStyle/>
            <a:p>
              <a:pPr algn="ctr"/>
              <a:r>
                <a:rPr lang="en-US" sz="2800" b="1" dirty="0">
                  <a:solidFill>
                    <a:schemeClr val="tx1"/>
                  </a:solidFill>
                </a:rPr>
                <a:t>FRANK</a:t>
              </a:r>
            </a:p>
          </p:txBody>
        </p:sp>
        <p:sp>
          <p:nvSpPr>
            <p:cNvPr id="20" name="TextBox 19"/>
            <p:cNvSpPr txBox="1"/>
            <p:nvPr/>
          </p:nvSpPr>
          <p:spPr>
            <a:xfrm>
              <a:off x="4252146" y="2149909"/>
              <a:ext cx="1381764" cy="402022"/>
            </a:xfrm>
            <a:prstGeom prst="rect">
              <a:avLst/>
            </a:prstGeom>
            <a:noFill/>
          </p:spPr>
          <p:txBody>
            <a:bodyPr wrap="none" lIns="93333" tIns="46667" rIns="93333" bIns="46667" rtlCol="0">
              <a:spAutoFit/>
            </a:bodyPr>
            <a:lstStyle/>
            <a:p>
              <a:r>
                <a:rPr lang="en-US" b="1" spc="307" dirty="0">
                  <a:solidFill>
                    <a:schemeClr val="bg1"/>
                  </a:solidFill>
                </a:rPr>
                <a:t>WORKER</a:t>
              </a:r>
            </a:p>
          </p:txBody>
        </p:sp>
        <p:pic>
          <p:nvPicPr>
            <p:cNvPr id="2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629878" y="1623250"/>
              <a:ext cx="2978231" cy="1950821"/>
            </a:xfrm>
            <a:prstGeom prst="rect">
              <a:avLst/>
            </a:prstGeom>
            <a:noFill/>
            <a:ln w="9525">
              <a:noFill/>
              <a:miter lim="800000"/>
              <a:headEnd/>
              <a:tailEnd/>
            </a:ln>
          </p:spPr>
        </p:pic>
        <p:sp>
          <p:nvSpPr>
            <p:cNvPr id="22" name="Rectangle 21"/>
            <p:cNvSpPr/>
            <p:nvPr/>
          </p:nvSpPr>
          <p:spPr>
            <a:xfrm>
              <a:off x="6707487" y="1935381"/>
              <a:ext cx="2793909" cy="1482624"/>
            </a:xfrm>
            <a:prstGeom prst="rect">
              <a:avLst/>
            </a:prstGeom>
            <a:solidFill>
              <a:srgbClr val="D2232A"/>
            </a:solidFill>
            <a:ln>
              <a:no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3333" tIns="46667" rIns="93333" bIns="46667" rtlCol="0" anchor="ctr"/>
            <a:lstStyle/>
            <a:p>
              <a:pPr algn="ctr"/>
              <a:endParaRPr lang="en-US" dirty="0"/>
            </a:p>
          </p:txBody>
        </p:sp>
        <p:sp>
          <p:nvSpPr>
            <p:cNvPr id="23" name="Rectangle 22"/>
            <p:cNvSpPr/>
            <p:nvPr/>
          </p:nvSpPr>
          <p:spPr>
            <a:xfrm>
              <a:off x="7173142" y="2637675"/>
              <a:ext cx="1862607" cy="546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3333" tIns="46667" rIns="93333" bIns="46667" rtlCol="0" anchor="ctr"/>
            <a:lstStyle/>
            <a:p>
              <a:pPr algn="ctr"/>
              <a:r>
                <a:rPr lang="en-US" sz="2800" b="1" dirty="0">
                  <a:solidFill>
                    <a:schemeClr val="tx1"/>
                  </a:solidFill>
                </a:rPr>
                <a:t>FRANK</a:t>
              </a:r>
            </a:p>
          </p:txBody>
        </p:sp>
        <p:sp>
          <p:nvSpPr>
            <p:cNvPr id="24" name="TextBox 23"/>
            <p:cNvSpPr txBox="1"/>
            <p:nvPr/>
          </p:nvSpPr>
          <p:spPr>
            <a:xfrm>
              <a:off x="7288187" y="2149909"/>
              <a:ext cx="1679218" cy="402022"/>
            </a:xfrm>
            <a:prstGeom prst="rect">
              <a:avLst/>
            </a:prstGeom>
            <a:noFill/>
          </p:spPr>
          <p:txBody>
            <a:bodyPr wrap="none" lIns="93333" tIns="46667" rIns="93333" bIns="46667" rtlCol="0">
              <a:spAutoFit/>
            </a:bodyPr>
            <a:lstStyle/>
            <a:p>
              <a:r>
                <a:rPr lang="en-US" b="1" spc="307" dirty="0">
                  <a:solidFill>
                    <a:schemeClr val="bg1"/>
                  </a:solidFill>
                </a:rPr>
                <a:t>SALESMAN</a:t>
              </a:r>
            </a:p>
          </p:txBody>
        </p:sp>
        <p:pic>
          <p:nvPicPr>
            <p:cNvPr id="2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477030" y="3574072"/>
              <a:ext cx="2978231" cy="1950821"/>
            </a:xfrm>
            <a:prstGeom prst="rect">
              <a:avLst/>
            </a:prstGeom>
            <a:noFill/>
            <a:ln w="9525">
              <a:noFill/>
              <a:miter lim="800000"/>
              <a:headEnd/>
              <a:tailEnd/>
            </a:ln>
          </p:spPr>
        </p:pic>
        <p:sp>
          <p:nvSpPr>
            <p:cNvPr id="26" name="Rectangle 25"/>
            <p:cNvSpPr/>
            <p:nvPr/>
          </p:nvSpPr>
          <p:spPr>
            <a:xfrm>
              <a:off x="3554637" y="3886202"/>
              <a:ext cx="2793909" cy="1482624"/>
            </a:xfrm>
            <a:prstGeom prst="rect">
              <a:avLst/>
            </a:prstGeom>
            <a:solidFill>
              <a:srgbClr val="D2232A"/>
            </a:solidFill>
            <a:ln>
              <a:no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3333" tIns="46667" rIns="93333" bIns="46667" rtlCol="0" anchor="ctr"/>
            <a:lstStyle/>
            <a:p>
              <a:pPr algn="ctr"/>
              <a:endParaRPr lang="en-US" dirty="0"/>
            </a:p>
          </p:txBody>
        </p:sp>
        <p:sp>
          <p:nvSpPr>
            <p:cNvPr id="27" name="Rectangle 26"/>
            <p:cNvSpPr/>
            <p:nvPr/>
          </p:nvSpPr>
          <p:spPr>
            <a:xfrm>
              <a:off x="4020293" y="4588498"/>
              <a:ext cx="1862607" cy="546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3333" tIns="46667" rIns="93333" bIns="46667" rtlCol="0" anchor="ctr"/>
            <a:lstStyle/>
            <a:p>
              <a:pPr algn="ctr"/>
              <a:r>
                <a:rPr lang="en-US" sz="2800" b="1" dirty="0">
                  <a:solidFill>
                    <a:schemeClr val="tx1"/>
                  </a:solidFill>
                </a:rPr>
                <a:t>FRANK</a:t>
              </a:r>
            </a:p>
          </p:txBody>
        </p:sp>
        <p:sp>
          <p:nvSpPr>
            <p:cNvPr id="28" name="TextBox 27"/>
            <p:cNvSpPr txBox="1"/>
            <p:nvPr/>
          </p:nvSpPr>
          <p:spPr>
            <a:xfrm>
              <a:off x="4025586" y="4100730"/>
              <a:ext cx="2070414" cy="402022"/>
            </a:xfrm>
            <a:prstGeom prst="rect">
              <a:avLst/>
            </a:prstGeom>
            <a:noFill/>
          </p:spPr>
          <p:txBody>
            <a:bodyPr wrap="none" lIns="93333" tIns="46667" rIns="93333" bIns="46667" rtlCol="0">
              <a:spAutoFit/>
            </a:bodyPr>
            <a:lstStyle/>
            <a:p>
              <a:r>
                <a:rPr lang="en-US" b="1" spc="307" dirty="0">
                  <a:solidFill>
                    <a:schemeClr val="bg1"/>
                  </a:solidFill>
                </a:rPr>
                <a:t>ACCOUNTANT</a:t>
              </a:r>
            </a:p>
          </p:txBody>
        </p:sp>
        <p:pic>
          <p:nvPicPr>
            <p:cNvPr id="2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629878" y="3574072"/>
              <a:ext cx="2978231" cy="1950821"/>
            </a:xfrm>
            <a:prstGeom prst="rect">
              <a:avLst/>
            </a:prstGeom>
            <a:noFill/>
            <a:ln w="9525">
              <a:noFill/>
              <a:miter lim="800000"/>
              <a:headEnd/>
              <a:tailEnd/>
            </a:ln>
          </p:spPr>
        </p:pic>
        <p:sp>
          <p:nvSpPr>
            <p:cNvPr id="30" name="Rectangle 29"/>
            <p:cNvSpPr/>
            <p:nvPr/>
          </p:nvSpPr>
          <p:spPr>
            <a:xfrm>
              <a:off x="6707487" y="3886202"/>
              <a:ext cx="2793909" cy="1482624"/>
            </a:xfrm>
            <a:prstGeom prst="rect">
              <a:avLst/>
            </a:prstGeom>
            <a:solidFill>
              <a:srgbClr val="D2232A"/>
            </a:solidFill>
            <a:ln>
              <a:no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3333" tIns="46667" rIns="93333" bIns="46667" rtlCol="0" anchor="ctr"/>
            <a:lstStyle/>
            <a:p>
              <a:pPr algn="ctr"/>
              <a:endParaRPr lang="en-US" dirty="0"/>
            </a:p>
          </p:txBody>
        </p:sp>
        <p:sp>
          <p:nvSpPr>
            <p:cNvPr id="31" name="Rectangle 30"/>
            <p:cNvSpPr/>
            <p:nvPr/>
          </p:nvSpPr>
          <p:spPr>
            <a:xfrm>
              <a:off x="7173142" y="4588498"/>
              <a:ext cx="1862607" cy="546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3333" tIns="46667" rIns="93333" bIns="46667" rtlCol="0" anchor="ctr"/>
            <a:lstStyle/>
            <a:p>
              <a:pPr algn="ctr"/>
              <a:r>
                <a:rPr lang="en-US" sz="2800" b="1" dirty="0">
                  <a:solidFill>
                    <a:schemeClr val="tx1"/>
                  </a:solidFill>
                </a:rPr>
                <a:t>FRANK</a:t>
              </a:r>
            </a:p>
          </p:txBody>
        </p:sp>
        <p:sp>
          <p:nvSpPr>
            <p:cNvPr id="32" name="TextBox 31"/>
            <p:cNvSpPr txBox="1"/>
            <p:nvPr/>
          </p:nvSpPr>
          <p:spPr>
            <a:xfrm>
              <a:off x="7124635" y="4100730"/>
              <a:ext cx="1860485" cy="402022"/>
            </a:xfrm>
            <a:prstGeom prst="rect">
              <a:avLst/>
            </a:prstGeom>
            <a:noFill/>
          </p:spPr>
          <p:txBody>
            <a:bodyPr wrap="none" lIns="93333" tIns="46667" rIns="93333" bIns="46667" rtlCol="0">
              <a:spAutoFit/>
            </a:bodyPr>
            <a:lstStyle/>
            <a:p>
              <a:r>
                <a:rPr lang="en-US" b="1" spc="307" dirty="0">
                  <a:solidFill>
                    <a:schemeClr val="bg1"/>
                  </a:solidFill>
                </a:rPr>
                <a:t>MARKETING</a:t>
              </a:r>
            </a:p>
          </p:txBody>
        </p:sp>
        <p:pic>
          <p:nvPicPr>
            <p:cNvPr id="3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72685" y="5446860"/>
              <a:ext cx="2978231" cy="1950821"/>
            </a:xfrm>
            <a:prstGeom prst="rect">
              <a:avLst/>
            </a:prstGeom>
            <a:noFill/>
            <a:ln w="9525">
              <a:noFill/>
              <a:miter lim="800000"/>
              <a:headEnd/>
              <a:tailEnd/>
            </a:ln>
          </p:spPr>
        </p:pic>
        <p:sp>
          <p:nvSpPr>
            <p:cNvPr id="34" name="Rectangle 33"/>
            <p:cNvSpPr/>
            <p:nvPr/>
          </p:nvSpPr>
          <p:spPr>
            <a:xfrm>
              <a:off x="450292" y="5758991"/>
              <a:ext cx="2793909" cy="1482624"/>
            </a:xfrm>
            <a:prstGeom prst="rect">
              <a:avLst/>
            </a:prstGeom>
            <a:solidFill>
              <a:srgbClr val="D2232A"/>
            </a:solidFill>
            <a:ln>
              <a:no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3333" tIns="46667" rIns="93333" bIns="46667" rtlCol="0" anchor="ctr"/>
            <a:lstStyle/>
            <a:p>
              <a:pPr algn="ctr"/>
              <a:endParaRPr lang="en-US" dirty="0"/>
            </a:p>
          </p:txBody>
        </p:sp>
        <p:sp>
          <p:nvSpPr>
            <p:cNvPr id="35" name="Rectangle 34"/>
            <p:cNvSpPr/>
            <p:nvPr/>
          </p:nvSpPr>
          <p:spPr>
            <a:xfrm>
              <a:off x="915947" y="6461287"/>
              <a:ext cx="1862607" cy="546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3333" tIns="46667" rIns="93333" bIns="46667" rtlCol="0" anchor="ctr"/>
            <a:lstStyle/>
            <a:p>
              <a:pPr algn="ctr"/>
              <a:r>
                <a:rPr lang="en-US" sz="2800" b="1" dirty="0">
                  <a:solidFill>
                    <a:schemeClr val="tx1"/>
                  </a:solidFill>
                </a:rPr>
                <a:t>FRANK</a:t>
              </a:r>
            </a:p>
          </p:txBody>
        </p:sp>
        <p:sp>
          <p:nvSpPr>
            <p:cNvPr id="36" name="TextBox 35"/>
            <p:cNvSpPr txBox="1"/>
            <p:nvPr/>
          </p:nvSpPr>
          <p:spPr>
            <a:xfrm>
              <a:off x="1306164" y="5973519"/>
              <a:ext cx="1164397" cy="402022"/>
            </a:xfrm>
            <a:prstGeom prst="rect">
              <a:avLst/>
            </a:prstGeom>
            <a:noFill/>
          </p:spPr>
          <p:txBody>
            <a:bodyPr wrap="none" lIns="93333" tIns="46667" rIns="93333" bIns="46667" rtlCol="0">
              <a:spAutoFit/>
            </a:bodyPr>
            <a:lstStyle/>
            <a:p>
              <a:r>
                <a:rPr lang="en-US" b="1" spc="307" dirty="0">
                  <a:solidFill>
                    <a:schemeClr val="bg1"/>
                  </a:solidFill>
                </a:rPr>
                <a:t>ADMIN</a:t>
              </a:r>
            </a:p>
          </p:txBody>
        </p:sp>
        <p:pic>
          <p:nvPicPr>
            <p:cNvPr id="3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525536" y="5446860"/>
              <a:ext cx="2978231" cy="1950821"/>
            </a:xfrm>
            <a:prstGeom prst="rect">
              <a:avLst/>
            </a:prstGeom>
            <a:noFill/>
            <a:ln w="9525">
              <a:noFill/>
              <a:miter lim="800000"/>
              <a:headEnd/>
              <a:tailEnd/>
            </a:ln>
          </p:spPr>
        </p:pic>
        <p:sp>
          <p:nvSpPr>
            <p:cNvPr id="38" name="Rectangle 37"/>
            <p:cNvSpPr/>
            <p:nvPr/>
          </p:nvSpPr>
          <p:spPr>
            <a:xfrm>
              <a:off x="3603143" y="5758991"/>
              <a:ext cx="2793909" cy="1482624"/>
            </a:xfrm>
            <a:prstGeom prst="rect">
              <a:avLst/>
            </a:prstGeom>
            <a:solidFill>
              <a:srgbClr val="D2232A"/>
            </a:solidFill>
            <a:ln>
              <a:no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3333" tIns="46667" rIns="93333" bIns="46667" rtlCol="0" anchor="ctr"/>
            <a:lstStyle/>
            <a:p>
              <a:pPr algn="ctr"/>
              <a:endParaRPr lang="en-US" dirty="0"/>
            </a:p>
          </p:txBody>
        </p:sp>
        <p:sp>
          <p:nvSpPr>
            <p:cNvPr id="39" name="Rectangle 38"/>
            <p:cNvSpPr/>
            <p:nvPr/>
          </p:nvSpPr>
          <p:spPr>
            <a:xfrm>
              <a:off x="4068800" y="6461287"/>
              <a:ext cx="1862607" cy="546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3333" tIns="46667" rIns="93333" bIns="46667" rtlCol="0" anchor="ctr"/>
            <a:lstStyle/>
            <a:p>
              <a:pPr algn="ctr"/>
              <a:r>
                <a:rPr lang="en-US" sz="2800" b="1" dirty="0">
                  <a:solidFill>
                    <a:schemeClr val="tx1"/>
                  </a:solidFill>
                </a:rPr>
                <a:t>FRANK</a:t>
              </a:r>
            </a:p>
          </p:txBody>
        </p:sp>
        <p:sp>
          <p:nvSpPr>
            <p:cNvPr id="40" name="TextBox 39"/>
            <p:cNvSpPr txBox="1"/>
            <p:nvPr/>
          </p:nvSpPr>
          <p:spPr>
            <a:xfrm>
              <a:off x="4459014" y="5973519"/>
              <a:ext cx="1108292" cy="402022"/>
            </a:xfrm>
            <a:prstGeom prst="rect">
              <a:avLst/>
            </a:prstGeom>
            <a:noFill/>
          </p:spPr>
          <p:txBody>
            <a:bodyPr wrap="none" lIns="93333" tIns="46667" rIns="93333" bIns="46667" rtlCol="0">
              <a:spAutoFit/>
            </a:bodyPr>
            <a:lstStyle/>
            <a:p>
              <a:r>
                <a:rPr lang="en-US" b="1" spc="307" dirty="0">
                  <a:solidFill>
                    <a:schemeClr val="bg1"/>
                  </a:solidFill>
                </a:rPr>
                <a:t>GOFER</a:t>
              </a:r>
            </a:p>
          </p:txBody>
        </p:sp>
        <p:grpSp>
          <p:nvGrpSpPr>
            <p:cNvPr id="47" name="Group 46"/>
            <p:cNvGrpSpPr/>
            <p:nvPr/>
          </p:nvGrpSpPr>
          <p:grpSpPr>
            <a:xfrm>
              <a:off x="372692" y="1623250"/>
              <a:ext cx="2978231" cy="1950821"/>
              <a:chOff x="6509544" y="5318919"/>
              <a:chExt cx="2924175" cy="1905000"/>
            </a:xfrm>
          </p:grpSpPr>
          <p:pic>
            <p:nvPicPr>
              <p:cNvPr id="4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509544" y="5318919"/>
                <a:ext cx="2924175" cy="1905000"/>
              </a:xfrm>
              <a:prstGeom prst="rect">
                <a:avLst/>
              </a:prstGeom>
              <a:noFill/>
              <a:ln w="9525">
                <a:noFill/>
                <a:miter lim="800000"/>
                <a:headEnd/>
                <a:tailEnd/>
              </a:ln>
            </p:spPr>
          </p:pic>
          <p:sp>
            <p:nvSpPr>
              <p:cNvPr id="42" name="Rectangle 41"/>
              <p:cNvSpPr/>
              <p:nvPr/>
            </p:nvSpPr>
            <p:spPr>
              <a:xfrm>
                <a:off x="6585744" y="5623719"/>
                <a:ext cx="2743200" cy="1447800"/>
              </a:xfrm>
              <a:prstGeom prst="rect">
                <a:avLst/>
              </a:prstGeom>
              <a:solidFill>
                <a:srgbClr val="D2232A"/>
              </a:solidFill>
              <a:ln>
                <a:no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p:cNvSpPr/>
              <p:nvPr/>
            </p:nvSpPr>
            <p:spPr>
              <a:xfrm>
                <a:off x="7042944" y="6309519"/>
                <a:ext cx="18288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FRANK</a:t>
                </a:r>
              </a:p>
            </p:txBody>
          </p:sp>
          <p:sp>
            <p:nvSpPr>
              <p:cNvPr id="44" name="TextBox 43"/>
              <p:cNvSpPr txBox="1"/>
              <p:nvPr/>
            </p:nvSpPr>
            <p:spPr>
              <a:xfrm>
                <a:off x="6690518" y="5833209"/>
                <a:ext cx="2610547" cy="390712"/>
              </a:xfrm>
              <a:prstGeom prst="rect">
                <a:avLst/>
              </a:prstGeom>
              <a:noFill/>
            </p:spPr>
            <p:txBody>
              <a:bodyPr wrap="none" rtlCol="0">
                <a:spAutoFit/>
              </a:bodyPr>
              <a:lstStyle/>
              <a:p>
                <a:r>
                  <a:rPr lang="en-US" b="1" spc="307" dirty="0">
                    <a:solidFill>
                      <a:schemeClr val="bg1"/>
                    </a:solidFill>
                  </a:rPr>
                  <a:t>I DO EVERYTHING</a:t>
                </a:r>
              </a:p>
            </p:txBody>
          </p:sp>
        </p:grpSp>
      </p:grpSp>
      <p:sp>
        <p:nvSpPr>
          <p:cNvPr id="4" name="Title 3">
            <a:extLst>
              <a:ext uri="{FF2B5EF4-FFF2-40B4-BE49-F238E27FC236}">
                <a16:creationId xmlns:a16="http://schemas.microsoft.com/office/drawing/2014/main" xmlns="" id="{307A6DD7-8BDA-4F1C-9F39-B6642D909A6D}"/>
              </a:ext>
            </a:extLst>
          </p:cNvPr>
          <p:cNvSpPr>
            <a:spLocks noGrp="1"/>
          </p:cNvSpPr>
          <p:nvPr>
            <p:ph type="title"/>
          </p:nvPr>
        </p:nvSpPr>
        <p:spPr>
          <a:xfrm>
            <a:off x="228600" y="311257"/>
            <a:ext cx="9525000" cy="1295400"/>
          </a:xfrm>
        </p:spPr>
        <p:txBody>
          <a:bodyPr>
            <a:noAutofit/>
          </a:bodyPr>
          <a:lstStyle/>
          <a:p>
            <a:r>
              <a:rPr lang="en-US" sz="4000" dirty="0"/>
              <a:t>When you were smaller your success depended on your ability to do everything</a:t>
            </a:r>
            <a:endParaRPr lang="en-US" sz="3200" dirty="0"/>
          </a:p>
        </p:txBody>
      </p:sp>
    </p:spTree>
    <p:extLst>
      <p:ext uri="{BB962C8B-B14F-4D97-AF65-F5344CB8AC3E}">
        <p14:creationId xmlns:p14="http://schemas.microsoft.com/office/powerpoint/2010/main" val="5240229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A94D05-BE16-4977-9DBE-7621CC68E029}"/>
              </a:ext>
            </a:extLst>
          </p:cNvPr>
          <p:cNvSpPr>
            <a:spLocks noGrp="1"/>
          </p:cNvSpPr>
          <p:nvPr>
            <p:ph type="title"/>
          </p:nvPr>
        </p:nvSpPr>
        <p:spPr/>
        <p:txBody>
          <a:bodyPr/>
          <a:lstStyle/>
          <a:p>
            <a:r>
              <a:rPr lang="en-US" dirty="0"/>
              <a:t>You will be tested…</a:t>
            </a:r>
          </a:p>
        </p:txBody>
      </p:sp>
      <p:pic>
        <p:nvPicPr>
          <p:cNvPr id="2050" name="Picture 2" descr="Image result for stepping over the line">
            <a:extLst>
              <a:ext uri="{FF2B5EF4-FFF2-40B4-BE49-F238E27FC236}">
                <a16:creationId xmlns:a16="http://schemas.microsoft.com/office/drawing/2014/main" xmlns="" id="{B0F197D7-3BAD-4781-8235-182F12DF35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4263" y="1752600"/>
            <a:ext cx="7209874"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8436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152400"/>
            <a:ext cx="9052560" cy="1295400"/>
          </a:xfrm>
        </p:spPr>
        <p:txBody>
          <a:bodyPr>
            <a:noAutofit/>
          </a:bodyPr>
          <a:lstStyle/>
          <a:p>
            <a:r>
              <a:rPr lang="en-US" sz="4000" dirty="0"/>
              <a:t>Some will give you the “rope-a-dope” and hope that you give up</a:t>
            </a:r>
          </a:p>
        </p:txBody>
      </p:sp>
      <p:pic>
        <p:nvPicPr>
          <p:cNvPr id="1026" name="Picture 2" descr="rope a do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606657"/>
            <a:ext cx="6705600" cy="55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4882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0" y="0"/>
            <a:ext cx="10058400" cy="1295400"/>
          </a:xfrm>
          <a:solidFill>
            <a:schemeClr val="bg1"/>
          </a:solidFill>
          <a:ln w="76200">
            <a:noFill/>
          </a:ln>
        </p:spPr>
        <p:txBody>
          <a:bodyPr>
            <a:normAutofit/>
          </a:bodyPr>
          <a:lstStyle/>
          <a:p>
            <a:r>
              <a:rPr lang="en-US" dirty="0"/>
              <a:t>Apply consistent gentle pressure</a:t>
            </a:r>
          </a:p>
        </p:txBody>
      </p:sp>
      <p:pic>
        <p:nvPicPr>
          <p:cNvPr id="10" name="Picture 6" descr="http://images.meredith.com/diy/images/2008/12/p_SCM_158_15.jpg">
            <a:extLst>
              <a:ext uri="{FF2B5EF4-FFF2-40B4-BE49-F238E27FC236}">
                <a16:creationId xmlns:a16="http://schemas.microsoft.com/office/drawing/2014/main" xmlns="" id="{5D915063-8365-44D1-BAF6-0FE78650C5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4147" y="4666902"/>
            <a:ext cx="1539917" cy="153991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ttp://presleyspantry.com/wp-content/uploads/2013/11/MG_1026.jpg">
            <a:extLst>
              <a:ext uri="{FF2B5EF4-FFF2-40B4-BE49-F238E27FC236}">
                <a16:creationId xmlns:a16="http://schemas.microsoft.com/office/drawing/2014/main" xmlns="" id="{7D8724C2-CE57-49A6-849C-FDDF8B8A55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4495800"/>
            <a:ext cx="2566529" cy="1711019"/>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xmlns="" id="{DD35F338-2FA7-47BA-A437-48D3BBE6C780}"/>
              </a:ext>
            </a:extLst>
          </p:cNvPr>
          <p:cNvGrpSpPr/>
          <p:nvPr/>
        </p:nvGrpSpPr>
        <p:grpSpPr>
          <a:xfrm>
            <a:off x="-344129" y="275303"/>
            <a:ext cx="7811729" cy="7497097"/>
            <a:chOff x="2650787" y="2743200"/>
            <a:chExt cx="4728394" cy="5029200"/>
          </a:xfrm>
        </p:grpSpPr>
        <p:pic>
          <p:nvPicPr>
            <p:cNvPr id="13" name="Picture 2" descr="Related image">
              <a:extLst>
                <a:ext uri="{FF2B5EF4-FFF2-40B4-BE49-F238E27FC236}">
                  <a16:creationId xmlns:a16="http://schemas.microsoft.com/office/drawing/2014/main" xmlns="" id="{6BE9C23F-4BF0-4836-BEFC-5BCB5F71E8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76" t="-2353" r="-576" b="24706"/>
            <a:stretch/>
          </p:blipFill>
          <p:spPr bwMode="auto">
            <a:xfrm>
              <a:off x="2730842" y="2743200"/>
              <a:ext cx="4648339" cy="50292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hand">
              <a:extLst>
                <a:ext uri="{FF2B5EF4-FFF2-40B4-BE49-F238E27FC236}">
                  <a16:creationId xmlns:a16="http://schemas.microsoft.com/office/drawing/2014/main" xmlns="" id="{110F8B75-31D5-48C8-A09A-3A946CFDCBC0}"/>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088455">
              <a:off x="2650787" y="5519969"/>
              <a:ext cx="2869263" cy="20510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877994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Image result for employee recogni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205" y="3810000"/>
            <a:ext cx="3225190" cy="13004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…reinforce the good…</a:t>
            </a:r>
          </a:p>
        </p:txBody>
      </p:sp>
      <p:pic>
        <p:nvPicPr>
          <p:cNvPr id="16386" name="Picture 2" descr="Image result for employee recogni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072640"/>
            <a:ext cx="6705600" cy="3799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246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…don’t tolerate and allow</a:t>
            </a:r>
            <a:br>
              <a:rPr lang="en-US" sz="4000" dirty="0"/>
            </a:br>
            <a:r>
              <a:rPr lang="en-US" sz="4000" dirty="0"/>
              <a:t>those who won’t play ball</a:t>
            </a:r>
          </a:p>
        </p:txBody>
      </p:sp>
      <p:pic>
        <p:nvPicPr>
          <p:cNvPr id="2253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4648202" y="1981201"/>
            <a:ext cx="3881730" cy="5798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descr="http://www.sell-my-house-fsbo.com/images/Reading_body_language_1_2615964.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9925" y="1444083"/>
            <a:ext cx="4269677" cy="6404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013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Pushing Some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713" y="1028700"/>
            <a:ext cx="8562975"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0"/>
            <a:ext cx="9525000" cy="1295400"/>
          </a:xfrm>
        </p:spPr>
        <p:txBody>
          <a:bodyPr>
            <a:normAutofit fontScale="90000"/>
          </a:bodyPr>
          <a:lstStyle/>
          <a:p>
            <a:r>
              <a:rPr lang="en-US" dirty="0"/>
              <a:t>Sometimes you’ll need to use </a:t>
            </a:r>
            <a:br>
              <a:rPr lang="en-US" dirty="0"/>
            </a:br>
            <a:r>
              <a:rPr lang="en-US" dirty="0"/>
              <a:t>not so gentle pressure too!</a:t>
            </a:r>
          </a:p>
        </p:txBody>
      </p:sp>
    </p:spTree>
    <p:extLst>
      <p:ext uri="{BB962C8B-B14F-4D97-AF65-F5344CB8AC3E}">
        <p14:creationId xmlns:p14="http://schemas.microsoft.com/office/powerpoint/2010/main" val="10123098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C7A049-DB47-453B-B303-3A56F3BEFE1E}"/>
              </a:ext>
            </a:extLst>
          </p:cNvPr>
          <p:cNvSpPr>
            <a:spLocks noGrp="1"/>
          </p:cNvSpPr>
          <p:nvPr>
            <p:ph type="title"/>
          </p:nvPr>
        </p:nvSpPr>
        <p:spPr>
          <a:xfrm>
            <a:off x="228600" y="311257"/>
            <a:ext cx="9677400" cy="1295400"/>
          </a:xfrm>
        </p:spPr>
        <p:txBody>
          <a:bodyPr>
            <a:noAutofit/>
          </a:bodyPr>
          <a:lstStyle/>
          <a:p>
            <a:r>
              <a:rPr lang="en-US" sz="4000" dirty="0"/>
              <a:t>By persevering, resistance will diminish</a:t>
            </a:r>
            <a:br>
              <a:rPr lang="en-US" sz="4000" dirty="0"/>
            </a:br>
            <a:r>
              <a:rPr lang="en-US" sz="4000" dirty="0"/>
              <a:t>and the change will solidify!</a:t>
            </a:r>
          </a:p>
        </p:txBody>
      </p:sp>
      <p:pic>
        <p:nvPicPr>
          <p:cNvPr id="3" name="Picture 6" descr="http://images.meredith.com/diy/images/2008/12/p_SCM_158_15.jpg">
            <a:extLst>
              <a:ext uri="{FF2B5EF4-FFF2-40B4-BE49-F238E27FC236}">
                <a16:creationId xmlns:a16="http://schemas.microsoft.com/office/drawing/2014/main" xmlns="" id="{3034B36E-726C-48D7-AF83-D9E9CCE929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6273" y="1828800"/>
            <a:ext cx="5285853" cy="5285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6713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122" name="Picture 2" descr="Image result for man frust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7772400"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8829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676F4478-380F-4EC3-AF1F-A09A196B7794}"/>
              </a:ext>
            </a:extLst>
          </p:cNvPr>
          <p:cNvPicPr>
            <a:picLocks noChangeAspect="1"/>
          </p:cNvPicPr>
          <p:nvPr/>
        </p:nvPicPr>
        <p:blipFill>
          <a:blip r:embed="rId3"/>
          <a:stretch>
            <a:fillRect/>
          </a:stretch>
        </p:blipFill>
        <p:spPr>
          <a:xfrm>
            <a:off x="381000" y="1766805"/>
            <a:ext cx="2518321" cy="5595370"/>
          </a:xfrm>
          <a:prstGeom prst="rect">
            <a:avLst/>
          </a:prstGeom>
        </p:spPr>
      </p:pic>
      <p:sp>
        <p:nvSpPr>
          <p:cNvPr id="2" name="TextBox 1">
            <a:extLst>
              <a:ext uri="{FF2B5EF4-FFF2-40B4-BE49-F238E27FC236}">
                <a16:creationId xmlns:a16="http://schemas.microsoft.com/office/drawing/2014/main" xmlns="" id="{E7335E37-B649-4D99-99BD-0B7062925315}"/>
              </a:ext>
            </a:extLst>
          </p:cNvPr>
          <p:cNvSpPr txBox="1"/>
          <p:nvPr/>
        </p:nvSpPr>
        <p:spPr>
          <a:xfrm>
            <a:off x="0" y="152400"/>
            <a:ext cx="4343400" cy="2057400"/>
          </a:xfrm>
          <a:prstGeom prst="rect">
            <a:avLst/>
          </a:prstGeom>
          <a:solidFill>
            <a:schemeClr val="bg1"/>
          </a:solidFill>
        </p:spPr>
        <p:txBody>
          <a:bodyPr wrap="none" rtlCol="0">
            <a:noAutofit/>
          </a:bodyPr>
          <a:lstStyle/>
          <a:p>
            <a:pPr marL="457200" indent="-457200">
              <a:lnSpc>
                <a:spcPct val="150000"/>
              </a:lnSpc>
              <a:buClr>
                <a:schemeClr val="accent5">
                  <a:lumMod val="75000"/>
                </a:schemeClr>
              </a:buClr>
              <a:buFont typeface="Wingdings" panose="05000000000000000000" pitchFamily="2" charset="2"/>
              <a:buChar char="ü"/>
            </a:pPr>
            <a:r>
              <a:rPr lang="en-US" sz="3000" spc="-150" dirty="0">
                <a:latin typeface="Eras Light ITC" panose="020B0402030504020804" pitchFamily="34" charset="0"/>
              </a:rPr>
              <a:t>Setting clear goals</a:t>
            </a:r>
          </a:p>
          <a:p>
            <a:pPr marL="457200" indent="-457200">
              <a:lnSpc>
                <a:spcPct val="150000"/>
              </a:lnSpc>
              <a:buClr>
                <a:schemeClr val="accent5">
                  <a:lumMod val="75000"/>
                </a:schemeClr>
              </a:buClr>
              <a:buFont typeface="Wingdings" panose="05000000000000000000" pitchFamily="2" charset="2"/>
              <a:buChar char="ü"/>
            </a:pPr>
            <a:r>
              <a:rPr lang="en-US" sz="3000" spc="-150" dirty="0">
                <a:latin typeface="Eras Light ITC" panose="020B0402030504020804" pitchFamily="34" charset="0"/>
              </a:rPr>
              <a:t>Following an action plan</a:t>
            </a:r>
          </a:p>
          <a:p>
            <a:pPr marL="457200" indent="-457200">
              <a:lnSpc>
                <a:spcPct val="150000"/>
              </a:lnSpc>
              <a:buClr>
                <a:schemeClr val="accent5">
                  <a:lumMod val="75000"/>
                </a:schemeClr>
              </a:buClr>
              <a:buFont typeface="Wingdings" panose="05000000000000000000" pitchFamily="2" charset="2"/>
              <a:buChar char="ü"/>
            </a:pPr>
            <a:r>
              <a:rPr lang="en-US" sz="3000" spc="-150" dirty="0">
                <a:latin typeface="Eras Light ITC" panose="020B0402030504020804" pitchFamily="34" charset="0"/>
              </a:rPr>
              <a:t>Relentless follow trough</a:t>
            </a:r>
          </a:p>
          <a:p>
            <a:pPr marL="457200" indent="-457200">
              <a:lnSpc>
                <a:spcPct val="150000"/>
              </a:lnSpc>
              <a:buClr>
                <a:schemeClr val="accent5">
                  <a:lumMod val="75000"/>
                </a:schemeClr>
              </a:buClr>
              <a:buFont typeface="Wingdings" panose="05000000000000000000" pitchFamily="2" charset="2"/>
              <a:buChar char="ü"/>
            </a:pPr>
            <a:endParaRPr lang="en-US" sz="3000" spc="-150" dirty="0">
              <a:latin typeface="Eras Light ITC" panose="020B0402030504020804" pitchFamily="34" charset="0"/>
            </a:endParaRPr>
          </a:p>
        </p:txBody>
      </p:sp>
      <p:sp>
        <p:nvSpPr>
          <p:cNvPr id="12" name="TextBox 11">
            <a:extLst>
              <a:ext uri="{FF2B5EF4-FFF2-40B4-BE49-F238E27FC236}">
                <a16:creationId xmlns:a16="http://schemas.microsoft.com/office/drawing/2014/main" xmlns="" id="{0C11D0B6-1663-40B5-9D3D-D37EE5209918}"/>
              </a:ext>
            </a:extLst>
          </p:cNvPr>
          <p:cNvSpPr txBox="1"/>
          <p:nvPr/>
        </p:nvSpPr>
        <p:spPr>
          <a:xfrm>
            <a:off x="6019800" y="152400"/>
            <a:ext cx="985520" cy="939800"/>
          </a:xfrm>
          <a:prstGeom prst="rect">
            <a:avLst/>
          </a:prstGeom>
          <a:noFill/>
        </p:spPr>
        <p:txBody>
          <a:bodyPr wrap="none" rtlCol="0">
            <a:noAutofit/>
          </a:bodyPr>
          <a:lstStyle/>
          <a:p>
            <a:pPr marL="457200" indent="-457200">
              <a:lnSpc>
                <a:spcPct val="150000"/>
              </a:lnSpc>
              <a:buClr>
                <a:schemeClr val="accent5">
                  <a:lumMod val="75000"/>
                </a:schemeClr>
              </a:buClr>
              <a:buFont typeface="Wingdings" panose="05000000000000000000" pitchFamily="2" charset="2"/>
              <a:buChar char="ü"/>
            </a:pPr>
            <a:r>
              <a:rPr lang="en-US" sz="3000" spc="-150" dirty="0">
                <a:latin typeface="Eras Light ITC" panose="020B0402030504020804" pitchFamily="34" charset="0"/>
              </a:rPr>
              <a:t>Finding resistance points</a:t>
            </a:r>
          </a:p>
          <a:p>
            <a:pPr marL="457200" indent="-457200">
              <a:lnSpc>
                <a:spcPct val="150000"/>
              </a:lnSpc>
              <a:buClr>
                <a:schemeClr val="accent5">
                  <a:lumMod val="75000"/>
                </a:schemeClr>
              </a:buClr>
              <a:buFont typeface="Wingdings" panose="05000000000000000000" pitchFamily="2" charset="2"/>
              <a:buChar char="ü"/>
            </a:pPr>
            <a:r>
              <a:rPr lang="en-US" sz="3000" spc="-150" dirty="0">
                <a:latin typeface="Eras Light ITC" panose="020B0402030504020804" pitchFamily="34" charset="0"/>
              </a:rPr>
              <a:t>Supporting your team</a:t>
            </a:r>
          </a:p>
          <a:p>
            <a:pPr marL="457200" indent="-457200">
              <a:lnSpc>
                <a:spcPct val="150000"/>
              </a:lnSpc>
              <a:buClr>
                <a:schemeClr val="accent5">
                  <a:lumMod val="75000"/>
                </a:schemeClr>
              </a:buClr>
              <a:buFont typeface="Wingdings" panose="05000000000000000000" pitchFamily="2" charset="2"/>
              <a:buChar char="ü"/>
            </a:pPr>
            <a:r>
              <a:rPr lang="en-US" sz="3000" spc="-150" dirty="0">
                <a:latin typeface="Eras Light ITC" panose="020B0402030504020804" pitchFamily="34" charset="0"/>
              </a:rPr>
              <a:t>Persevering</a:t>
            </a:r>
          </a:p>
          <a:p>
            <a:pPr marL="457200" indent="-457200">
              <a:lnSpc>
                <a:spcPct val="150000"/>
              </a:lnSpc>
              <a:buClr>
                <a:schemeClr val="accent5">
                  <a:lumMod val="75000"/>
                </a:schemeClr>
              </a:buClr>
              <a:buFont typeface="Wingdings" panose="05000000000000000000" pitchFamily="2" charset="2"/>
              <a:buChar char="ü"/>
            </a:pPr>
            <a:endParaRPr lang="en-US" sz="3000" spc="-150" dirty="0">
              <a:latin typeface="Eras Light ITC" panose="020B0402030504020804" pitchFamily="34" charset="0"/>
            </a:endParaRPr>
          </a:p>
        </p:txBody>
      </p:sp>
      <p:pic>
        <p:nvPicPr>
          <p:cNvPr id="4"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3485"/>
          <a:stretch/>
        </p:blipFill>
        <p:spPr bwMode="auto">
          <a:xfrm>
            <a:off x="1371600" y="364637"/>
            <a:ext cx="5105400" cy="7407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xmlns="" id="{BD51E0CB-F788-4B12-B779-6227ED56E9AA}"/>
              </a:ext>
            </a:extLst>
          </p:cNvPr>
          <p:cNvPicPr>
            <a:picLocks noChangeAspect="1"/>
          </p:cNvPicPr>
          <p:nvPr/>
        </p:nvPicPr>
        <p:blipFill>
          <a:blip r:embed="rId5"/>
          <a:stretch>
            <a:fillRect/>
          </a:stretch>
        </p:blipFill>
        <p:spPr>
          <a:xfrm>
            <a:off x="6304085" y="2667000"/>
            <a:ext cx="1081444" cy="2304580"/>
          </a:xfrm>
          <a:prstGeom prst="rect">
            <a:avLst/>
          </a:prstGeom>
        </p:spPr>
      </p:pic>
    </p:spTree>
    <p:extLst>
      <p:ext uri="{BB962C8B-B14F-4D97-AF65-F5344CB8AC3E}">
        <p14:creationId xmlns:p14="http://schemas.microsoft.com/office/powerpoint/2010/main" val="32948903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99480A72-9BEA-45A0-AFD9-B0CE4CE0B619}"/>
              </a:ext>
            </a:extLst>
          </p:cNvPr>
          <p:cNvGrpSpPr/>
          <p:nvPr/>
        </p:nvGrpSpPr>
        <p:grpSpPr>
          <a:xfrm>
            <a:off x="4078705" y="364635"/>
            <a:ext cx="5943600" cy="7407765"/>
            <a:chOff x="1066800" y="364637"/>
            <a:chExt cx="5943600" cy="7407765"/>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485"/>
            <a:stretch/>
          </p:blipFill>
          <p:spPr bwMode="auto">
            <a:xfrm>
              <a:off x="1905000" y="364637"/>
              <a:ext cx="5105400" cy="7407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xmlns="" id="{47DA8ABA-2B17-4F53-8739-A7CB1145A299}"/>
                </a:ext>
              </a:extLst>
            </p:cNvPr>
            <p:cNvPicPr>
              <a:picLocks noChangeAspect="1"/>
            </p:cNvPicPr>
            <p:nvPr/>
          </p:nvPicPr>
          <p:blipFill>
            <a:blip r:embed="rId4"/>
            <a:stretch>
              <a:fillRect/>
            </a:stretch>
          </p:blipFill>
          <p:spPr>
            <a:xfrm>
              <a:off x="1066800" y="1324964"/>
              <a:ext cx="2210421" cy="4970071"/>
            </a:xfrm>
            <a:prstGeom prst="rect">
              <a:avLst/>
            </a:prstGeom>
          </p:spPr>
        </p:pic>
      </p:grpSp>
      <p:sp>
        <p:nvSpPr>
          <p:cNvPr id="3" name="TextBox 2">
            <a:extLst>
              <a:ext uri="{FF2B5EF4-FFF2-40B4-BE49-F238E27FC236}">
                <a16:creationId xmlns:a16="http://schemas.microsoft.com/office/drawing/2014/main" xmlns="" id="{6151F8F5-2840-4CF4-9A52-AA05565892D0}"/>
              </a:ext>
            </a:extLst>
          </p:cNvPr>
          <p:cNvSpPr txBox="1"/>
          <p:nvPr/>
        </p:nvSpPr>
        <p:spPr>
          <a:xfrm>
            <a:off x="1600200" y="2362200"/>
            <a:ext cx="914400" cy="914400"/>
          </a:xfrm>
          <a:prstGeom prst="rect">
            <a:avLst/>
          </a:prstGeom>
          <a:noFill/>
        </p:spPr>
        <p:txBody>
          <a:bodyPr wrap="none" rtlCol="0">
            <a:noAutofit/>
          </a:bodyPr>
          <a:lstStyle/>
          <a:p>
            <a:pPr algn="ctr"/>
            <a:r>
              <a:rPr lang="en-US" sz="5400" dirty="0">
                <a:latin typeface="Eras Light ITC" panose="020B0402030504020804" pitchFamily="34" charset="0"/>
              </a:rPr>
              <a:t>You’ll make</a:t>
            </a:r>
            <a:br>
              <a:rPr lang="en-US" sz="5400" dirty="0">
                <a:latin typeface="Eras Light ITC" panose="020B0402030504020804" pitchFamily="34" charset="0"/>
              </a:rPr>
            </a:br>
            <a:r>
              <a:rPr lang="en-US" sz="5400" dirty="0">
                <a:latin typeface="Eras Light ITC" panose="020B0402030504020804" pitchFamily="34" charset="0"/>
              </a:rPr>
              <a:t>powerful </a:t>
            </a:r>
            <a:br>
              <a:rPr lang="en-US" sz="5400" dirty="0">
                <a:latin typeface="Eras Light ITC" panose="020B0402030504020804" pitchFamily="34" charset="0"/>
              </a:rPr>
            </a:br>
            <a:r>
              <a:rPr lang="en-US" sz="5400" dirty="0">
                <a:latin typeface="Eras Light ITC" panose="020B0402030504020804" pitchFamily="34" charset="0"/>
              </a:rPr>
              <a:t>changes!</a:t>
            </a:r>
            <a:br>
              <a:rPr lang="en-US" sz="5400" dirty="0">
                <a:latin typeface="Eras Light ITC" panose="020B0402030504020804" pitchFamily="34" charset="0"/>
              </a:rPr>
            </a:br>
            <a:endParaRPr lang="en-US" sz="5400" dirty="0">
              <a:latin typeface="Eras Light ITC" panose="020B0402030504020804" pitchFamily="34" charset="0"/>
            </a:endParaRPr>
          </a:p>
          <a:p>
            <a:pPr algn="ctr"/>
            <a:endParaRPr lang="en-US" sz="5400" dirty="0">
              <a:latin typeface="Eras Light ITC" panose="020B0402030504020804" pitchFamily="34" charset="0"/>
            </a:endParaRPr>
          </a:p>
        </p:txBody>
      </p:sp>
    </p:spTree>
    <p:extLst>
      <p:ext uri="{BB962C8B-B14F-4D97-AF65-F5344CB8AC3E}">
        <p14:creationId xmlns:p14="http://schemas.microsoft.com/office/powerpoint/2010/main" val="42283581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4.59596E-6 1.43791E-6 L 0.25 1.43791E-6 " pathEditMode="relative" rAng="0" ptsTypes="AA">
                                      <p:cBhvr>
                                        <p:cTn id="6" dur="2000" fill="hold"/>
                                        <p:tgtEl>
                                          <p:spTgt spid="2"/>
                                        </p:tgtEl>
                                        <p:attrNameLst>
                                          <p:attrName>ppt_x</p:attrName>
                                          <p:attrName>ppt_y</p:attrName>
                                        </p:attrNameLst>
                                      </p:cBhvr>
                                      <p:rCtr x="12500" y="0"/>
                                    </p:animMotion>
                                  </p:childTnLst>
                                </p:cTn>
                              </p:par>
                              <p:par>
                                <p:cTn id="7" presetID="10" presetClass="entr" presetSubtype="0" fill="hold" grpId="0" nodeType="withEffect">
                                  <p:stCondLst>
                                    <p:cond delay="100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 y="457200"/>
            <a:ext cx="10210800" cy="1295400"/>
          </a:xfrm>
        </p:spPr>
        <p:txBody>
          <a:bodyPr>
            <a:noAutofit/>
          </a:bodyPr>
          <a:lstStyle/>
          <a:p>
            <a:r>
              <a:rPr lang="en-US" sz="4000" dirty="0"/>
              <a:t>Success above $1M depends on you running your business through your team</a:t>
            </a:r>
            <a:r>
              <a:rPr lang="en-US" sz="4000" dirty="0">
                <a:solidFill>
                  <a:schemeClr val="bg1"/>
                </a:solidFill>
              </a:rPr>
              <a:t> get you there!</a:t>
            </a:r>
          </a:p>
        </p:txBody>
      </p:sp>
      <p:graphicFrame>
        <p:nvGraphicFramePr>
          <p:cNvPr id="10" name="Diagram 9">
            <a:extLst>
              <a:ext uri="{FF2B5EF4-FFF2-40B4-BE49-F238E27FC236}">
                <a16:creationId xmlns:a16="http://schemas.microsoft.com/office/drawing/2014/main" xmlns="" id="{D7A5963C-15C1-4D00-BE56-88FC0D28EDBB}"/>
              </a:ext>
            </a:extLst>
          </p:cNvPr>
          <p:cNvGraphicFramePr/>
          <p:nvPr>
            <p:extLst>
              <p:ext uri="{D42A27DB-BD31-4B8C-83A1-F6EECF244321}">
                <p14:modId xmlns:p14="http://schemas.microsoft.com/office/powerpoint/2010/main" val="2809815072"/>
              </p:ext>
            </p:extLst>
          </p:nvPr>
        </p:nvGraphicFramePr>
        <p:xfrm>
          <a:off x="670564" y="1081234"/>
          <a:ext cx="8633459" cy="42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2" name="Group 11">
            <a:extLst>
              <a:ext uri="{FF2B5EF4-FFF2-40B4-BE49-F238E27FC236}">
                <a16:creationId xmlns:a16="http://schemas.microsoft.com/office/drawing/2014/main" xmlns="" id="{5E028A39-C34E-43F2-BF10-3D742642DD4A}"/>
              </a:ext>
            </a:extLst>
          </p:cNvPr>
          <p:cNvGrpSpPr/>
          <p:nvPr/>
        </p:nvGrpSpPr>
        <p:grpSpPr>
          <a:xfrm>
            <a:off x="3052645" y="4343399"/>
            <a:ext cx="6629400" cy="1295401"/>
            <a:chOff x="1981200" y="6172200"/>
            <a:chExt cx="6629400" cy="1295401"/>
          </a:xfrm>
        </p:grpSpPr>
        <p:pic>
          <p:nvPicPr>
            <p:cNvPr id="13" name="Picture 12">
              <a:extLst>
                <a:ext uri="{FF2B5EF4-FFF2-40B4-BE49-F238E27FC236}">
                  <a16:creationId xmlns:a16="http://schemas.microsoft.com/office/drawing/2014/main" xmlns="" id="{9380509A-A264-4994-B6B8-7C50176A7DD3}"/>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963" t="73995" r="6481"/>
            <a:stretch/>
          </p:blipFill>
          <p:spPr bwMode="auto">
            <a:xfrm>
              <a:off x="1981200" y="6172200"/>
              <a:ext cx="6629400" cy="1295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a:extLst>
                <a:ext uri="{FF2B5EF4-FFF2-40B4-BE49-F238E27FC236}">
                  <a16:creationId xmlns:a16="http://schemas.microsoft.com/office/drawing/2014/main" xmlns="" id="{F4AD5908-B45A-47DB-827A-A1700ABF0788}"/>
                </a:ext>
              </a:extLst>
            </p:cNvPr>
            <p:cNvPicPr>
              <a:picLocks noChangeAspect="1" noChangeArrowheads="1"/>
            </p:cNvPicPr>
            <p:nvPr/>
          </p:nvPicPr>
          <p:blipFill rotWithShape="1">
            <a:blip r:embed="rId8" cstate="print">
              <a:duotone>
                <a:prstClr val="black"/>
                <a:schemeClr val="accent3">
                  <a:tint val="45000"/>
                  <a:satMod val="400000"/>
                </a:schemeClr>
              </a:duotone>
              <a:extLst>
                <a:ext uri="{28A0092B-C50C-407E-A947-70E740481C1C}">
                  <a14:useLocalDpi xmlns:a14="http://schemas.microsoft.com/office/drawing/2010/main" val="0"/>
                </a:ext>
              </a:extLst>
            </a:blip>
            <a:srcRect l="64815" t="73995" r="6481"/>
            <a:stretch/>
          </p:blipFill>
          <p:spPr bwMode="auto">
            <a:xfrm>
              <a:off x="6248400" y="6172200"/>
              <a:ext cx="2362200" cy="1295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TextBox 14">
            <a:extLst>
              <a:ext uri="{FF2B5EF4-FFF2-40B4-BE49-F238E27FC236}">
                <a16:creationId xmlns:a16="http://schemas.microsoft.com/office/drawing/2014/main" xmlns="" id="{022FA488-1F18-44B0-AC44-C0A9EB39A1C6}"/>
              </a:ext>
            </a:extLst>
          </p:cNvPr>
          <p:cNvSpPr txBox="1"/>
          <p:nvPr/>
        </p:nvSpPr>
        <p:spPr>
          <a:xfrm>
            <a:off x="1066800" y="3976834"/>
            <a:ext cx="1090092" cy="457200"/>
          </a:xfrm>
          <a:prstGeom prst="rect">
            <a:avLst/>
          </a:prstGeom>
          <a:noFill/>
        </p:spPr>
        <p:txBody>
          <a:bodyPr wrap="none" rtlCol="0">
            <a:noAutofit/>
          </a:bodyPr>
          <a:lstStyle/>
          <a:p>
            <a:pPr algn="ctr"/>
            <a:r>
              <a:rPr lang="en-US" b="1" dirty="0"/>
              <a:t>Frank</a:t>
            </a:r>
          </a:p>
        </p:txBody>
      </p:sp>
      <p:sp>
        <p:nvSpPr>
          <p:cNvPr id="16" name="TextBox 15">
            <a:extLst>
              <a:ext uri="{FF2B5EF4-FFF2-40B4-BE49-F238E27FC236}">
                <a16:creationId xmlns:a16="http://schemas.microsoft.com/office/drawing/2014/main" xmlns="" id="{19D51036-D9A5-4793-AD7C-146F96C2E6B8}"/>
              </a:ext>
            </a:extLst>
          </p:cNvPr>
          <p:cNvSpPr txBox="1"/>
          <p:nvPr/>
        </p:nvSpPr>
        <p:spPr>
          <a:xfrm>
            <a:off x="3329508" y="3976834"/>
            <a:ext cx="1090092" cy="457200"/>
          </a:xfrm>
          <a:prstGeom prst="rect">
            <a:avLst/>
          </a:prstGeom>
          <a:noFill/>
        </p:spPr>
        <p:txBody>
          <a:bodyPr wrap="none" rtlCol="0">
            <a:noAutofit/>
          </a:bodyPr>
          <a:lstStyle/>
          <a:p>
            <a:pPr algn="ctr"/>
            <a:r>
              <a:rPr lang="en-US" b="1" dirty="0"/>
              <a:t>Frank</a:t>
            </a:r>
          </a:p>
        </p:txBody>
      </p:sp>
      <p:sp>
        <p:nvSpPr>
          <p:cNvPr id="17" name="TextBox 16">
            <a:extLst>
              <a:ext uri="{FF2B5EF4-FFF2-40B4-BE49-F238E27FC236}">
                <a16:creationId xmlns:a16="http://schemas.microsoft.com/office/drawing/2014/main" xmlns="" id="{1E52C1BB-BA81-4896-A35D-4CCF05FFC73C}"/>
              </a:ext>
            </a:extLst>
          </p:cNvPr>
          <p:cNvSpPr txBox="1"/>
          <p:nvPr/>
        </p:nvSpPr>
        <p:spPr>
          <a:xfrm>
            <a:off x="5539308" y="3976834"/>
            <a:ext cx="1090092" cy="457200"/>
          </a:xfrm>
          <a:prstGeom prst="rect">
            <a:avLst/>
          </a:prstGeom>
          <a:noFill/>
        </p:spPr>
        <p:txBody>
          <a:bodyPr wrap="none" rtlCol="0">
            <a:noAutofit/>
          </a:bodyPr>
          <a:lstStyle/>
          <a:p>
            <a:pPr algn="ctr"/>
            <a:r>
              <a:rPr lang="en-US" b="1" dirty="0"/>
              <a:t>Frank</a:t>
            </a:r>
          </a:p>
        </p:txBody>
      </p:sp>
      <p:sp>
        <p:nvSpPr>
          <p:cNvPr id="18" name="TextBox 17">
            <a:extLst>
              <a:ext uri="{FF2B5EF4-FFF2-40B4-BE49-F238E27FC236}">
                <a16:creationId xmlns:a16="http://schemas.microsoft.com/office/drawing/2014/main" xmlns="" id="{08793FD1-7A4E-4DEC-931D-C4B8991A732D}"/>
              </a:ext>
            </a:extLst>
          </p:cNvPr>
          <p:cNvSpPr txBox="1"/>
          <p:nvPr/>
        </p:nvSpPr>
        <p:spPr>
          <a:xfrm>
            <a:off x="7825308" y="3976834"/>
            <a:ext cx="1090092" cy="457200"/>
          </a:xfrm>
          <a:prstGeom prst="rect">
            <a:avLst/>
          </a:prstGeom>
          <a:noFill/>
        </p:spPr>
        <p:txBody>
          <a:bodyPr wrap="none" rtlCol="0">
            <a:noAutofit/>
          </a:bodyPr>
          <a:lstStyle/>
          <a:p>
            <a:pPr algn="ctr"/>
            <a:r>
              <a:rPr lang="en-US" b="1" dirty="0"/>
              <a:t>Frank</a:t>
            </a:r>
          </a:p>
        </p:txBody>
      </p:sp>
    </p:spTree>
    <p:extLst>
      <p:ext uri="{BB962C8B-B14F-4D97-AF65-F5344CB8AC3E}">
        <p14:creationId xmlns:p14="http://schemas.microsoft.com/office/powerpoint/2010/main" val="32865257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0999" y="62336"/>
            <a:ext cx="10668001" cy="2452264"/>
          </a:xfrm>
          <a:prstGeom prst="rect">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5400000" scaled="1"/>
            <a:tileRect/>
          </a:gradFill>
          <a:ln w="190500">
            <a:solidFill>
              <a:srgbClr val="FCA302"/>
            </a:solidFill>
          </a:ln>
        </p:spPr>
        <p:txBody>
          <a:bodyPr lIns="101879" tIns="50940" rIns="101879" bIns="50940" anchor="ctr" anchorCtr="0">
            <a:noAutofit/>
          </a:bodyPr>
          <a:lstStyle/>
          <a:p>
            <a:pPr lvl="0" algn="ctr">
              <a:spcBef>
                <a:spcPct val="0"/>
              </a:spcBef>
            </a:pPr>
            <a:r>
              <a:rPr lang="en-US" sz="6600" b="1" i="1" dirty="0">
                <a:solidFill>
                  <a:schemeClr val="bg1"/>
                </a:solidFill>
                <a:latin typeface="Eras Light ITC" pitchFamily="34" charset="0"/>
                <a:ea typeface="+mj-ea"/>
                <a:cs typeface="+mj-cs"/>
              </a:rPr>
              <a:t>And life will be good!</a:t>
            </a:r>
            <a:endParaRPr lang="en-US" sz="38400" b="1" i="1" dirty="0">
              <a:solidFill>
                <a:schemeClr val="bg1"/>
              </a:solidFill>
              <a:latin typeface="Eras Light ITC" pitchFamily="34" charset="0"/>
              <a:ea typeface="+mj-ea"/>
              <a:cs typeface="+mj-cs"/>
            </a:endParaRPr>
          </a:p>
        </p:txBody>
      </p:sp>
      <p:pic>
        <p:nvPicPr>
          <p:cNvPr id="5"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11869" y="2895601"/>
            <a:ext cx="4632361" cy="4683143"/>
          </a:xfrm>
          <a:prstGeom prst="rect">
            <a:avLst/>
          </a:prstGeom>
          <a:noFill/>
          <a:ln w="9525">
            <a:noFill/>
            <a:miter lim="800000"/>
            <a:headEnd/>
            <a:tailEnd/>
          </a:ln>
        </p:spPr>
      </p:pic>
    </p:spTree>
    <p:extLst>
      <p:ext uri="{BB962C8B-B14F-4D97-AF65-F5344CB8AC3E}">
        <p14:creationId xmlns:p14="http://schemas.microsoft.com/office/powerpoint/2010/main" val="3722585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 y="457200"/>
            <a:ext cx="10210800" cy="1295400"/>
          </a:xfrm>
        </p:spPr>
        <p:txBody>
          <a:bodyPr>
            <a:noAutofit/>
          </a:bodyPr>
          <a:lstStyle/>
          <a:p>
            <a:r>
              <a:rPr lang="en-US" sz="4000" dirty="0"/>
              <a:t>Success above $1M depends on you running your business through your team</a:t>
            </a:r>
            <a:r>
              <a:rPr lang="en-US" sz="4000" dirty="0">
                <a:solidFill>
                  <a:schemeClr val="bg1"/>
                </a:solidFill>
              </a:rPr>
              <a:t> get you there!</a:t>
            </a:r>
          </a:p>
        </p:txBody>
      </p:sp>
      <p:graphicFrame>
        <p:nvGraphicFramePr>
          <p:cNvPr id="10" name="Diagram 9">
            <a:extLst>
              <a:ext uri="{FF2B5EF4-FFF2-40B4-BE49-F238E27FC236}">
                <a16:creationId xmlns:a16="http://schemas.microsoft.com/office/drawing/2014/main" xmlns="" id="{D7A5963C-15C1-4D00-BE56-88FC0D28EDBB}"/>
              </a:ext>
            </a:extLst>
          </p:cNvPr>
          <p:cNvGraphicFramePr/>
          <p:nvPr>
            <p:extLst/>
          </p:nvPr>
        </p:nvGraphicFramePr>
        <p:xfrm>
          <a:off x="670564" y="1081234"/>
          <a:ext cx="8633459" cy="42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2" name="Group 11">
            <a:extLst>
              <a:ext uri="{FF2B5EF4-FFF2-40B4-BE49-F238E27FC236}">
                <a16:creationId xmlns:a16="http://schemas.microsoft.com/office/drawing/2014/main" xmlns="" id="{5E028A39-C34E-43F2-BF10-3D742642DD4A}"/>
              </a:ext>
            </a:extLst>
          </p:cNvPr>
          <p:cNvGrpSpPr/>
          <p:nvPr/>
        </p:nvGrpSpPr>
        <p:grpSpPr>
          <a:xfrm>
            <a:off x="3052645" y="4343399"/>
            <a:ext cx="6629400" cy="1295401"/>
            <a:chOff x="1981200" y="6172200"/>
            <a:chExt cx="6629400" cy="1295401"/>
          </a:xfrm>
        </p:grpSpPr>
        <p:pic>
          <p:nvPicPr>
            <p:cNvPr id="13" name="Picture 12">
              <a:extLst>
                <a:ext uri="{FF2B5EF4-FFF2-40B4-BE49-F238E27FC236}">
                  <a16:creationId xmlns:a16="http://schemas.microsoft.com/office/drawing/2014/main" xmlns="" id="{9380509A-A264-4994-B6B8-7C50176A7DD3}"/>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963" t="73995" r="6481"/>
            <a:stretch/>
          </p:blipFill>
          <p:spPr bwMode="auto">
            <a:xfrm>
              <a:off x="1981200" y="6172200"/>
              <a:ext cx="6629400" cy="1295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a:extLst>
                <a:ext uri="{FF2B5EF4-FFF2-40B4-BE49-F238E27FC236}">
                  <a16:creationId xmlns:a16="http://schemas.microsoft.com/office/drawing/2014/main" xmlns="" id="{F4AD5908-B45A-47DB-827A-A1700ABF0788}"/>
                </a:ext>
              </a:extLst>
            </p:cNvPr>
            <p:cNvPicPr>
              <a:picLocks noChangeAspect="1" noChangeArrowheads="1"/>
            </p:cNvPicPr>
            <p:nvPr/>
          </p:nvPicPr>
          <p:blipFill rotWithShape="1">
            <a:blip r:embed="rId8" cstate="print">
              <a:duotone>
                <a:prstClr val="black"/>
                <a:schemeClr val="accent3">
                  <a:tint val="45000"/>
                  <a:satMod val="400000"/>
                </a:schemeClr>
              </a:duotone>
              <a:extLst>
                <a:ext uri="{28A0092B-C50C-407E-A947-70E740481C1C}">
                  <a14:useLocalDpi xmlns:a14="http://schemas.microsoft.com/office/drawing/2010/main" val="0"/>
                </a:ext>
              </a:extLst>
            </a:blip>
            <a:srcRect l="64815" t="73995" r="6481"/>
            <a:stretch/>
          </p:blipFill>
          <p:spPr bwMode="auto">
            <a:xfrm>
              <a:off x="6248400" y="6172200"/>
              <a:ext cx="2362200" cy="1295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TextBox 14">
            <a:extLst>
              <a:ext uri="{FF2B5EF4-FFF2-40B4-BE49-F238E27FC236}">
                <a16:creationId xmlns:a16="http://schemas.microsoft.com/office/drawing/2014/main" xmlns="" id="{022FA488-1F18-44B0-AC44-C0A9EB39A1C6}"/>
              </a:ext>
            </a:extLst>
          </p:cNvPr>
          <p:cNvSpPr txBox="1"/>
          <p:nvPr/>
        </p:nvSpPr>
        <p:spPr>
          <a:xfrm>
            <a:off x="1066800" y="3886200"/>
            <a:ext cx="1090092" cy="457200"/>
          </a:xfrm>
          <a:prstGeom prst="rect">
            <a:avLst/>
          </a:prstGeom>
          <a:noFill/>
        </p:spPr>
        <p:txBody>
          <a:bodyPr wrap="none" rtlCol="0">
            <a:noAutofit/>
          </a:bodyPr>
          <a:lstStyle/>
          <a:p>
            <a:pPr algn="ctr"/>
            <a:r>
              <a:rPr lang="en-US" sz="2400" b="1" dirty="0">
                <a:solidFill>
                  <a:srgbClr val="C00000"/>
                </a:solidFill>
              </a:rPr>
              <a:t>Andy</a:t>
            </a:r>
          </a:p>
        </p:txBody>
      </p:sp>
      <p:sp>
        <p:nvSpPr>
          <p:cNvPr id="16" name="TextBox 15">
            <a:extLst>
              <a:ext uri="{FF2B5EF4-FFF2-40B4-BE49-F238E27FC236}">
                <a16:creationId xmlns:a16="http://schemas.microsoft.com/office/drawing/2014/main" xmlns="" id="{19D51036-D9A5-4793-AD7C-146F96C2E6B8}"/>
              </a:ext>
            </a:extLst>
          </p:cNvPr>
          <p:cNvSpPr txBox="1"/>
          <p:nvPr/>
        </p:nvSpPr>
        <p:spPr>
          <a:xfrm>
            <a:off x="3329508" y="3886200"/>
            <a:ext cx="1090092" cy="457200"/>
          </a:xfrm>
          <a:prstGeom prst="rect">
            <a:avLst/>
          </a:prstGeom>
          <a:noFill/>
        </p:spPr>
        <p:txBody>
          <a:bodyPr wrap="none" rtlCol="0">
            <a:noAutofit/>
          </a:bodyPr>
          <a:lstStyle/>
          <a:p>
            <a:pPr algn="ctr"/>
            <a:r>
              <a:rPr lang="en-US" sz="2400" b="1" dirty="0">
                <a:solidFill>
                  <a:srgbClr val="C00000"/>
                </a:solidFill>
              </a:rPr>
              <a:t>Zak</a:t>
            </a:r>
          </a:p>
        </p:txBody>
      </p:sp>
      <p:sp>
        <p:nvSpPr>
          <p:cNvPr id="17" name="TextBox 16">
            <a:extLst>
              <a:ext uri="{FF2B5EF4-FFF2-40B4-BE49-F238E27FC236}">
                <a16:creationId xmlns:a16="http://schemas.microsoft.com/office/drawing/2014/main" xmlns="" id="{1E52C1BB-BA81-4896-A35D-4CCF05FFC73C}"/>
              </a:ext>
            </a:extLst>
          </p:cNvPr>
          <p:cNvSpPr txBox="1"/>
          <p:nvPr/>
        </p:nvSpPr>
        <p:spPr>
          <a:xfrm>
            <a:off x="5539308" y="3886200"/>
            <a:ext cx="1090092" cy="457200"/>
          </a:xfrm>
          <a:prstGeom prst="rect">
            <a:avLst/>
          </a:prstGeom>
          <a:noFill/>
        </p:spPr>
        <p:txBody>
          <a:bodyPr wrap="none" rtlCol="0">
            <a:noAutofit/>
          </a:bodyPr>
          <a:lstStyle/>
          <a:p>
            <a:pPr algn="ctr"/>
            <a:r>
              <a:rPr lang="en-US" sz="2400" b="1" dirty="0">
                <a:solidFill>
                  <a:srgbClr val="C00000"/>
                </a:solidFill>
              </a:rPr>
              <a:t>Roberto</a:t>
            </a:r>
          </a:p>
        </p:txBody>
      </p:sp>
      <p:sp>
        <p:nvSpPr>
          <p:cNvPr id="18" name="TextBox 17">
            <a:extLst>
              <a:ext uri="{FF2B5EF4-FFF2-40B4-BE49-F238E27FC236}">
                <a16:creationId xmlns:a16="http://schemas.microsoft.com/office/drawing/2014/main" xmlns="" id="{08793FD1-7A4E-4DEC-931D-C4B8991A732D}"/>
              </a:ext>
            </a:extLst>
          </p:cNvPr>
          <p:cNvSpPr txBox="1"/>
          <p:nvPr/>
        </p:nvSpPr>
        <p:spPr>
          <a:xfrm>
            <a:off x="7825308" y="3886200"/>
            <a:ext cx="1090092" cy="457200"/>
          </a:xfrm>
          <a:prstGeom prst="rect">
            <a:avLst/>
          </a:prstGeom>
          <a:noFill/>
        </p:spPr>
        <p:txBody>
          <a:bodyPr wrap="none" rtlCol="0">
            <a:noAutofit/>
          </a:bodyPr>
          <a:lstStyle/>
          <a:p>
            <a:pPr algn="ctr"/>
            <a:r>
              <a:rPr lang="en-US" sz="2400" b="1" dirty="0">
                <a:solidFill>
                  <a:srgbClr val="C00000"/>
                </a:solidFill>
              </a:rPr>
              <a:t>Joan</a:t>
            </a:r>
          </a:p>
        </p:txBody>
      </p:sp>
    </p:spTree>
    <p:extLst>
      <p:ext uri="{BB962C8B-B14F-4D97-AF65-F5344CB8AC3E}">
        <p14:creationId xmlns:p14="http://schemas.microsoft.com/office/powerpoint/2010/main" val="1259962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email">
            <a:clrChange>
              <a:clrFrom>
                <a:srgbClr val="FFFFFF"/>
              </a:clrFrom>
              <a:clrTo>
                <a:srgbClr val="FFFFFF">
                  <a:alpha val="0"/>
                </a:srgbClr>
              </a:clrTo>
            </a:clrChange>
          </a:blip>
          <a:srcRect/>
          <a:stretch>
            <a:fillRect/>
          </a:stretch>
        </p:blipFill>
        <p:spPr bwMode="auto">
          <a:xfrm>
            <a:off x="-16042" y="1030923"/>
            <a:ext cx="8361440" cy="6741477"/>
          </a:xfrm>
          <a:prstGeom prst="rect">
            <a:avLst/>
          </a:prstGeom>
          <a:noFill/>
          <a:ln w="9525">
            <a:noFill/>
            <a:miter lim="800000"/>
            <a:headEnd/>
            <a:tailEnd/>
          </a:ln>
        </p:spPr>
      </p:pic>
      <p:sp>
        <p:nvSpPr>
          <p:cNvPr id="6" name="TextBox 5"/>
          <p:cNvSpPr txBox="1"/>
          <p:nvPr/>
        </p:nvSpPr>
        <p:spPr>
          <a:xfrm>
            <a:off x="3429000" y="3048000"/>
            <a:ext cx="4395538" cy="2029326"/>
          </a:xfrm>
          <a:prstGeom prst="rect">
            <a:avLst/>
          </a:prstGeom>
          <a:noFill/>
        </p:spPr>
        <p:txBody>
          <a:bodyPr wrap="none" rtlCol="0">
            <a:prstTxWarp prst="textCanDown">
              <a:avLst/>
            </a:prstTxWarp>
            <a:noAutofit/>
          </a:bodyPr>
          <a:lstStyle/>
          <a:p>
            <a:r>
              <a:rPr lang="en-US" sz="7200" spc="-300" dirty="0">
                <a:solidFill>
                  <a:schemeClr val="accent5">
                    <a:lumMod val="75000"/>
                  </a:schemeClr>
                </a:solidFill>
                <a:latin typeface="Calibri Light" panose="020F0302020204030204" pitchFamily="34" charset="0"/>
                <a:cs typeface="Calibri Light" panose="020F0302020204030204" pitchFamily="34" charset="0"/>
              </a:rPr>
              <a:t>Why?</a:t>
            </a:r>
          </a:p>
        </p:txBody>
      </p:sp>
    </p:spTree>
    <p:extLst>
      <p:ext uri="{BB962C8B-B14F-4D97-AF65-F5344CB8AC3E}">
        <p14:creationId xmlns:p14="http://schemas.microsoft.com/office/powerpoint/2010/main" val="3658026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email">
            <a:clrChange>
              <a:clrFrom>
                <a:srgbClr val="FFFFFF"/>
              </a:clrFrom>
              <a:clrTo>
                <a:srgbClr val="FFFFFF">
                  <a:alpha val="0"/>
                </a:srgbClr>
              </a:clrTo>
            </a:clrChange>
          </a:blip>
          <a:srcRect/>
          <a:stretch>
            <a:fillRect/>
          </a:stretch>
        </p:blipFill>
        <p:spPr bwMode="auto">
          <a:xfrm>
            <a:off x="-16042" y="1030923"/>
            <a:ext cx="8361440" cy="6741477"/>
          </a:xfrm>
          <a:prstGeom prst="rect">
            <a:avLst/>
          </a:prstGeom>
          <a:noFill/>
          <a:ln w="9525">
            <a:noFill/>
            <a:miter lim="800000"/>
            <a:headEnd/>
            <a:tailEnd/>
          </a:ln>
        </p:spPr>
      </p:pic>
      <p:sp>
        <p:nvSpPr>
          <p:cNvPr id="6" name="TextBox 5"/>
          <p:cNvSpPr txBox="1"/>
          <p:nvPr/>
        </p:nvSpPr>
        <p:spPr>
          <a:xfrm>
            <a:off x="3429000" y="3048000"/>
            <a:ext cx="4395538" cy="2029326"/>
          </a:xfrm>
          <a:prstGeom prst="rect">
            <a:avLst/>
          </a:prstGeom>
          <a:noFill/>
        </p:spPr>
        <p:txBody>
          <a:bodyPr wrap="none" rtlCol="0">
            <a:prstTxWarp prst="textCanDown">
              <a:avLst/>
            </a:prstTxWarp>
            <a:noAutofit/>
          </a:bodyPr>
          <a:lstStyle/>
          <a:p>
            <a:r>
              <a:rPr lang="en-US" sz="7200" spc="-300" dirty="0">
                <a:solidFill>
                  <a:schemeClr val="accent5">
                    <a:lumMod val="75000"/>
                  </a:schemeClr>
                </a:solidFill>
                <a:latin typeface="Calibri Light" panose="020F0302020204030204" pitchFamily="34" charset="0"/>
                <a:cs typeface="Calibri Light" panose="020F0302020204030204" pitchFamily="34" charset="0"/>
              </a:rPr>
              <a:t>What?</a:t>
            </a:r>
          </a:p>
        </p:txBody>
      </p:sp>
    </p:spTree>
    <p:extLst>
      <p:ext uri="{BB962C8B-B14F-4D97-AF65-F5344CB8AC3E}">
        <p14:creationId xmlns:p14="http://schemas.microsoft.com/office/powerpoint/2010/main" val="5663502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noAutofit/>
      </a:bodyPr>
      <a:lstStyle>
        <a:defPPr>
          <a:defRPr sz="32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220894</TotalTime>
  <Words>2982</Words>
  <Application>Microsoft Macintosh PowerPoint</Application>
  <PresentationFormat>Custom</PresentationFormat>
  <Paragraphs>594</Paragraphs>
  <Slides>60</Slides>
  <Notes>60</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Office Theme</vt:lpstr>
      <vt:lpstr>PowerPoint Presentation</vt:lpstr>
      <vt:lpstr>PowerPoint Presentation</vt:lpstr>
      <vt:lpstr>PowerPoint Presentation</vt:lpstr>
      <vt:lpstr>PowerPoint Presentation</vt:lpstr>
      <vt:lpstr>When you were smaller your success depended on your ability to do everything</vt:lpstr>
      <vt:lpstr>Success above $1M depends on you running your business through your team get you there!</vt:lpstr>
      <vt:lpstr>Success above $1M depends on you running your business through your team get you there!</vt:lpstr>
      <vt:lpstr>PowerPoint Presentation</vt:lpstr>
      <vt:lpstr>PowerPoint Presentation</vt:lpstr>
      <vt:lpstr>PowerPoint Presentation</vt:lpstr>
      <vt:lpstr>1.  We underestimate  the effort required  to make  change stick</vt:lpstr>
      <vt:lpstr>PowerPoint Presentation</vt:lpstr>
      <vt:lpstr>2.  We don’t  adequately take resistance  to change  into account</vt:lpstr>
      <vt:lpstr> Let’s face it, change feels threatening… </vt:lpstr>
      <vt:lpstr>“Flavor of the month management” may have trained them to resist</vt:lpstr>
      <vt:lpstr>The success of your change efforts can be summed up in this change formula…</vt:lpstr>
      <vt:lpstr>PowerPoint Presentation</vt:lpstr>
      <vt:lpstr>PowerPoint Presentation</vt:lpstr>
      <vt:lpstr>Increase the Power  of Your Change Efforts</vt:lpstr>
      <vt:lpstr>PowerPoint Presentation</vt:lpstr>
      <vt:lpstr>PowerPoint Presentation</vt:lpstr>
      <vt:lpstr>PowerPoint Presentation</vt:lpstr>
      <vt:lpstr>1. Set clear goals</vt:lpstr>
      <vt:lpstr>Use smart goals</vt:lpstr>
      <vt:lpstr>PowerPoint Presentation</vt:lpstr>
      <vt:lpstr>PowerPoint Presentation</vt:lpstr>
      <vt:lpstr>PowerPoint Presentation</vt:lpstr>
      <vt:lpstr>Figure out why net profit has been low</vt:lpstr>
      <vt:lpstr>Define the tasks needed to reach the goal</vt:lpstr>
      <vt:lpstr>3. Follow through relentlessly!</vt:lpstr>
      <vt:lpstr>You play a critical role in making sure that the new changes take hold in your business.</vt:lpstr>
      <vt:lpstr>Track progress and adjust when you’re off track</vt:lpstr>
      <vt:lpstr>It also helps to assign an owner  to drive the change</vt:lpstr>
      <vt:lpstr>The job isn’t done  until you achieve the results you want!</vt:lpstr>
      <vt:lpstr>PowerPoint Presentation</vt:lpstr>
      <vt:lpstr>The GPS change model works well  for on large org changes too!</vt:lpstr>
      <vt:lpstr>Minimize Resistance to Change</vt:lpstr>
      <vt:lpstr>Organizations don’t change… …Change happens person by person</vt:lpstr>
      <vt:lpstr>1. Identify and plan for resistance you might face from the employees impacted by the change</vt:lpstr>
      <vt:lpstr>Time and money are the most common reasons for resistance.</vt:lpstr>
      <vt:lpstr>Fear of failure will also keep your employees from embracing change…</vt:lpstr>
      <vt:lpstr>PowerPoint Presentation</vt:lpstr>
      <vt:lpstr>Why is everyone resisting  profit improvement?</vt:lpstr>
      <vt:lpstr>2. Change employees’ mental scales  by supporting them in making the change</vt:lpstr>
      <vt:lpstr>Make a compelling case for change</vt:lpstr>
      <vt:lpstr>Your compelling case  needs to focus on 3 topics…</vt:lpstr>
      <vt:lpstr>Get your team involved to get input  and create buy-in</vt:lpstr>
      <vt:lpstr>PowerPoint Presentation</vt:lpstr>
      <vt:lpstr>3. Persevere until the change sticks</vt:lpstr>
      <vt:lpstr>You will be tested…</vt:lpstr>
      <vt:lpstr>Some will give you the “rope-a-dope” and hope that you give up</vt:lpstr>
      <vt:lpstr>Apply consistent gentle pressure</vt:lpstr>
      <vt:lpstr>…reinforce the good…</vt:lpstr>
      <vt:lpstr>…don’t tolerate and allow those who won’t play ball</vt:lpstr>
      <vt:lpstr>Sometimes you’ll need to use  not so gentle pressure too!</vt:lpstr>
      <vt:lpstr>By persevering, resistance will diminish and the change will solidify!</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Bill</dc:creator>
  <cp:lastModifiedBy>Ranger Kidwell-Ross</cp:lastModifiedBy>
  <cp:revision>5776</cp:revision>
  <cp:lastPrinted>2018-11-13T13:24:36Z</cp:lastPrinted>
  <dcterms:created xsi:type="dcterms:W3CDTF">2010-01-17T14:44:55Z</dcterms:created>
  <dcterms:modified xsi:type="dcterms:W3CDTF">2019-03-18T17:12:39Z</dcterms:modified>
</cp:coreProperties>
</file>